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</p:sldIdLst>
  <p:sldSz cx="7556500" cy="10693400"/>
  <p:notesSz cx="6858000" cy="9144000"/>
  <p:embeddedFontLst>
    <p:embeddedFont>
      <p:font typeface="Cagliostr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inzel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74" autoAdjust="0"/>
    <p:restoredTop sz="94622" autoAdjust="0"/>
  </p:normalViewPr>
  <p:slideViewPr>
    <p:cSldViewPr>
      <p:cViewPr varScale="1">
        <p:scale>
          <a:sx n="52" d="100"/>
          <a:sy n="52" d="100"/>
        </p:scale>
        <p:origin x="3043" y="48"/>
      </p:cViewPr>
      <p:guideLst>
        <p:guide orient="horz" pos="2160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>
            <a:extLst>
              <a:ext uri="{FF2B5EF4-FFF2-40B4-BE49-F238E27FC236}">
                <a16:creationId xmlns:a16="http://schemas.microsoft.com/office/drawing/2014/main" id="{601AB2A4-EFA5-FA8D-E6CF-3E34331467E2}"/>
              </a:ext>
            </a:extLst>
          </p:cNvPr>
          <p:cNvGrpSpPr/>
          <p:nvPr/>
        </p:nvGrpSpPr>
        <p:grpSpPr>
          <a:xfrm>
            <a:off x="460102" y="548872"/>
            <a:ext cx="6768465" cy="9607223"/>
            <a:chOff x="460102" y="548872"/>
            <a:chExt cx="6768465" cy="960722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BAD2EC4-F375-B1D8-7492-F978E71C005E}"/>
                </a:ext>
              </a:extLst>
            </p:cNvPr>
            <p:cNvGrpSpPr/>
            <p:nvPr/>
          </p:nvGrpSpPr>
          <p:grpSpPr>
            <a:xfrm>
              <a:off x="2094237" y="548872"/>
              <a:ext cx="4608012" cy="9483113"/>
              <a:chOff x="2094237" y="548872"/>
              <a:chExt cx="4608012" cy="94831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795536" y="2713431"/>
                <a:ext cx="233100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233100" h="233100">
                    <a:moveTo>
                      <a:pt x="0" y="0"/>
                    </a:moveTo>
                    <a:lnTo>
                      <a:pt x="233100" y="0"/>
                    </a:lnTo>
                    <a:lnTo>
                      <a:pt x="233100" y="233101"/>
                    </a:lnTo>
                    <a:lnTo>
                      <a:pt x="0" y="2331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393329" y="548872"/>
                <a:ext cx="308920" cy="308920"/>
              </a:xfrm>
              <a:custGeom>
                <a:avLst/>
                <a:gdLst/>
                <a:ahLst/>
                <a:cxnLst/>
                <a:rect l="l" t="t" r="r" b="b"/>
                <a:pathLst>
                  <a:path w="308920" h="308920">
                    <a:moveTo>
                      <a:pt x="0" y="0"/>
                    </a:moveTo>
                    <a:lnTo>
                      <a:pt x="308921" y="0"/>
                    </a:lnTo>
                    <a:lnTo>
                      <a:pt x="308921" y="308920"/>
                    </a:lnTo>
                    <a:lnTo>
                      <a:pt x="0" y="3089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393329" y="9723065"/>
                <a:ext cx="308920" cy="308920"/>
              </a:xfrm>
              <a:custGeom>
                <a:avLst/>
                <a:gdLst/>
                <a:ahLst/>
                <a:cxnLst/>
                <a:rect l="l" t="t" r="r" b="b"/>
                <a:pathLst>
                  <a:path w="308920" h="308920">
                    <a:moveTo>
                      <a:pt x="0" y="0"/>
                    </a:moveTo>
                    <a:lnTo>
                      <a:pt x="308921" y="0"/>
                    </a:lnTo>
                    <a:lnTo>
                      <a:pt x="308921" y="308921"/>
                    </a:lnTo>
                    <a:lnTo>
                      <a:pt x="0" y="3089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094237" y="6868863"/>
                <a:ext cx="233101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10801" h="310801">
                    <a:moveTo>
                      <a:pt x="0" y="0"/>
                    </a:moveTo>
                    <a:lnTo>
                      <a:pt x="310801" y="0"/>
                    </a:lnTo>
                    <a:lnTo>
                      <a:pt x="310801" y="310801"/>
                    </a:lnTo>
                    <a:lnTo>
                      <a:pt x="0" y="3108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402022" y="6868863"/>
                <a:ext cx="233101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10801" h="310801">
                    <a:moveTo>
                      <a:pt x="0" y="0"/>
                    </a:moveTo>
                    <a:lnTo>
                      <a:pt x="310800" y="0"/>
                    </a:lnTo>
                    <a:lnTo>
                      <a:pt x="310800" y="310801"/>
                    </a:lnTo>
                    <a:lnTo>
                      <a:pt x="0" y="3108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 flipH="1">
                <a:off x="2951977" y="8625227"/>
                <a:ext cx="632099" cy="617087"/>
              </a:xfrm>
              <a:custGeom>
                <a:avLst/>
                <a:gdLst/>
                <a:ahLst/>
                <a:cxnLst/>
                <a:rect l="l" t="t" r="r" b="b"/>
                <a:pathLst>
                  <a:path w="632099" h="617087">
                    <a:moveTo>
                      <a:pt x="632099" y="0"/>
                    </a:moveTo>
                    <a:lnTo>
                      <a:pt x="0" y="0"/>
                    </a:lnTo>
                    <a:lnTo>
                      <a:pt x="0" y="617087"/>
                    </a:lnTo>
                    <a:lnTo>
                      <a:pt x="632099" y="617087"/>
                    </a:lnTo>
                    <a:lnTo>
                      <a:pt x="632099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5C9E7FB-9AF5-5E4B-22C9-0C8303FCF819}"/>
                </a:ext>
              </a:extLst>
            </p:cNvPr>
            <p:cNvGrpSpPr/>
            <p:nvPr/>
          </p:nvGrpSpPr>
          <p:grpSpPr>
            <a:xfrm>
              <a:off x="756000" y="2742492"/>
              <a:ext cx="6048000" cy="6793938"/>
              <a:chOff x="756000" y="2742492"/>
              <a:chExt cx="6048000" cy="6793938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756000" y="6983031"/>
                <a:ext cx="6048000" cy="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AutoShape 3"/>
              <p:cNvSpPr/>
              <p:nvPr/>
            </p:nvSpPr>
            <p:spPr>
              <a:xfrm flipV="1">
                <a:off x="3912086" y="2742492"/>
                <a:ext cx="0" cy="6793897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756000" y="9536430"/>
                <a:ext cx="6048000" cy="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756000" y="8340222"/>
                <a:ext cx="3156086" cy="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2623966" y="8335460"/>
                <a:ext cx="0" cy="1196621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5518571" y="7519720"/>
                <a:ext cx="0" cy="201189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9BCD6C7-D905-C360-04DD-BB6DFBB8A0F9}"/>
                </a:ext>
              </a:extLst>
            </p:cNvPr>
            <p:cNvGrpSpPr/>
            <p:nvPr/>
          </p:nvGrpSpPr>
          <p:grpSpPr>
            <a:xfrm>
              <a:off x="756000" y="9701634"/>
              <a:ext cx="2896677" cy="454461"/>
              <a:chOff x="756000" y="9701634"/>
              <a:chExt cx="2896677" cy="454461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756000" y="9701634"/>
                <a:ext cx="2896677" cy="233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864"/>
                  </a:lnSpc>
                  <a:spcBef>
                    <a:spcPct val="0"/>
                  </a:spcBef>
                </a:pPr>
                <a:r>
                  <a:rPr lang="en-US" sz="1350" b="1" dirty="0">
                    <a:solidFill>
                      <a:srgbClr val="305986"/>
                    </a:solidFill>
                    <a:latin typeface="Cinzel" pitchFamily="2" charset="0"/>
                  </a:rPr>
                  <a:t>Know more about my work at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56000" y="9982971"/>
                <a:ext cx="2440303" cy="1731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2"/>
                  </a:lnSpc>
                </a:pPr>
                <a:r>
                  <a:rPr lang="en-US" sz="1000" spc="50" dirty="0">
                    <a:solidFill>
                      <a:srgbClr val="305986"/>
                    </a:solidFill>
                    <a:latin typeface="Cagliostro"/>
                  </a:rPr>
                  <a:t>www.imelena.com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9D7FF95-7EB1-B1BD-7687-CBF3CE252C88}"/>
                </a:ext>
              </a:extLst>
            </p:cNvPr>
            <p:cNvGrpSpPr/>
            <p:nvPr/>
          </p:nvGrpSpPr>
          <p:grpSpPr>
            <a:xfrm>
              <a:off x="4609281" y="7730028"/>
              <a:ext cx="1938508" cy="1531206"/>
              <a:chOff x="4609281" y="7730028"/>
              <a:chExt cx="1938508" cy="1531206"/>
            </a:xfrm>
          </p:grpSpPr>
          <p:sp>
            <p:nvSpPr>
              <p:cNvPr id="53" name="TextBox 53"/>
              <p:cNvSpPr txBox="1"/>
              <p:nvPr/>
            </p:nvSpPr>
            <p:spPr>
              <a:xfrm>
                <a:off x="4609281" y="7730028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305986"/>
                    </a:solidFill>
                    <a:latin typeface="Cagliostro"/>
                  </a:rPr>
                  <a:t>Coffee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4609281" y="8075787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305986"/>
                    </a:solidFill>
                    <a:latin typeface="Cagliostro"/>
                  </a:rPr>
                  <a:t>Mac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609281" y="8421546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Introvert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4609281" y="8767358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Cats 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4609281" y="9113117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Sneakers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5687519" y="7730028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305986"/>
                    </a:solidFill>
                    <a:latin typeface="Cagliostro"/>
                  </a:rPr>
                  <a:t>Tea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5687519" y="8075787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PC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5567591" y="8421546"/>
                <a:ext cx="980198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Extrovert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687519" y="8767358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Dogs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5687519" y="9113117"/>
                <a:ext cx="740343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305986"/>
                    </a:solidFill>
                    <a:latin typeface="Cagliostro"/>
                  </a:rPr>
                  <a:t>Sandals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F2493FB-4666-71CB-326B-027131E2F3CB}"/>
                </a:ext>
              </a:extLst>
            </p:cNvPr>
            <p:cNvGrpSpPr/>
            <p:nvPr/>
          </p:nvGrpSpPr>
          <p:grpSpPr>
            <a:xfrm>
              <a:off x="4372900" y="7211006"/>
              <a:ext cx="2291342" cy="308822"/>
              <a:chOff x="4372900" y="7211006"/>
              <a:chExt cx="2291342" cy="30882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372900" y="7211006"/>
                <a:ext cx="2291342" cy="308822"/>
              </a:xfrm>
              <a:custGeom>
                <a:avLst/>
                <a:gdLst/>
                <a:ahLst/>
                <a:cxnLst/>
                <a:rect l="l" t="t" r="r" b="b"/>
                <a:pathLst>
                  <a:path w="1017580" h="137147">
                    <a:moveTo>
                      <a:pt x="68574" y="0"/>
                    </a:moveTo>
                    <a:lnTo>
                      <a:pt x="949006" y="0"/>
                    </a:lnTo>
                    <a:cubicBezTo>
                      <a:pt x="967193" y="0"/>
                      <a:pt x="984635" y="7225"/>
                      <a:pt x="997495" y="20085"/>
                    </a:cubicBezTo>
                    <a:cubicBezTo>
                      <a:pt x="1010355" y="32945"/>
                      <a:pt x="1017580" y="50387"/>
                      <a:pt x="1017580" y="68574"/>
                    </a:cubicBezTo>
                    <a:lnTo>
                      <a:pt x="1017580" y="68574"/>
                    </a:lnTo>
                    <a:cubicBezTo>
                      <a:pt x="1017580" y="86761"/>
                      <a:pt x="1010355" y="104203"/>
                      <a:pt x="997495" y="117063"/>
                    </a:cubicBezTo>
                    <a:cubicBezTo>
                      <a:pt x="984635" y="129923"/>
                      <a:pt x="967193" y="137147"/>
                      <a:pt x="949006" y="137147"/>
                    </a:cubicBezTo>
                    <a:lnTo>
                      <a:pt x="68574" y="137147"/>
                    </a:lnTo>
                    <a:cubicBezTo>
                      <a:pt x="50387" y="137147"/>
                      <a:pt x="32945" y="129923"/>
                      <a:pt x="20085" y="117063"/>
                    </a:cubicBezTo>
                    <a:cubicBezTo>
                      <a:pt x="7225" y="104203"/>
                      <a:pt x="0" y="86761"/>
                      <a:pt x="0" y="68574"/>
                    </a:cubicBezTo>
                    <a:lnTo>
                      <a:pt x="0" y="68574"/>
                    </a:lnTo>
                    <a:cubicBezTo>
                      <a:pt x="0" y="50387"/>
                      <a:pt x="7225" y="32945"/>
                      <a:pt x="20085" y="20085"/>
                    </a:cubicBezTo>
                    <a:cubicBezTo>
                      <a:pt x="32945" y="7225"/>
                      <a:pt x="50387" y="0"/>
                      <a:pt x="685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305986">
                    <a:alpha val="49804"/>
                  </a:srgbClr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583358" y="7261540"/>
                <a:ext cx="1870426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spc="60" dirty="0">
                    <a:solidFill>
                      <a:srgbClr val="305986"/>
                    </a:solidFill>
                    <a:latin typeface="Cinzel" pitchFamily="2" charset="0"/>
                  </a:rPr>
                  <a:t>THIS OR THAT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57B57F0-EF47-1555-6AD1-3D7FA67B900E}"/>
                </a:ext>
              </a:extLst>
            </p:cNvPr>
            <p:cNvGrpSpPr/>
            <p:nvPr/>
          </p:nvGrpSpPr>
          <p:grpSpPr>
            <a:xfrm>
              <a:off x="950863" y="8610977"/>
              <a:ext cx="1387079" cy="635841"/>
              <a:chOff x="950863" y="8610977"/>
              <a:chExt cx="1387079" cy="635841"/>
            </a:xfrm>
          </p:grpSpPr>
          <p:sp>
            <p:nvSpPr>
              <p:cNvPr id="64" name="TextBox 52">
                <a:extLst>
                  <a:ext uri="{FF2B5EF4-FFF2-40B4-BE49-F238E27FC236}">
                    <a16:creationId xmlns:a16="http://schemas.microsoft.com/office/drawing/2014/main" id="{85E4AB0E-6F0F-AF67-5EE4-DBB12057C4B8}"/>
                  </a:ext>
                </a:extLst>
              </p:cNvPr>
              <p:cNvSpPr txBox="1"/>
              <p:nvPr/>
            </p:nvSpPr>
            <p:spPr>
              <a:xfrm>
                <a:off x="950863" y="8827909"/>
                <a:ext cx="1387079" cy="20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60"/>
                  </a:lnSpc>
                </a:pPr>
                <a:r>
                  <a:rPr lang="en-US" sz="1000" b="1" spc="50" dirty="0">
                    <a:solidFill>
                      <a:srgbClr val="305986"/>
                    </a:solidFill>
                    <a:latin typeface="Cinzel" pitchFamily="2" charset="0"/>
                  </a:rPr>
                  <a:t>Age: 26 years old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950863" y="8610977"/>
                <a:ext cx="1387079" cy="20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60"/>
                  </a:lnSpc>
                </a:pPr>
                <a:r>
                  <a:rPr lang="en-US" sz="1000" b="1" spc="50" dirty="0">
                    <a:solidFill>
                      <a:srgbClr val="305986"/>
                    </a:solidFill>
                    <a:latin typeface="Cinzel" pitchFamily="2" charset="0"/>
                  </a:rPr>
                  <a:t>07.07.1997</a:t>
                </a:r>
              </a:p>
            </p:txBody>
          </p:sp>
          <p:sp>
            <p:nvSpPr>
              <p:cNvPr id="63" name="TextBox 52">
                <a:extLst>
                  <a:ext uri="{FF2B5EF4-FFF2-40B4-BE49-F238E27FC236}">
                    <a16:creationId xmlns:a16="http://schemas.microsoft.com/office/drawing/2014/main" id="{81DA6D2C-1081-387B-3FD8-1FA39CC9BDEE}"/>
                  </a:ext>
                </a:extLst>
              </p:cNvPr>
              <p:cNvSpPr txBox="1"/>
              <p:nvPr/>
            </p:nvSpPr>
            <p:spPr>
              <a:xfrm>
                <a:off x="950863" y="9044840"/>
                <a:ext cx="1387079" cy="20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60"/>
                  </a:lnSpc>
                </a:pPr>
                <a:r>
                  <a:rPr lang="en-US" sz="1000" b="1" spc="50" dirty="0">
                    <a:solidFill>
                      <a:srgbClr val="305986"/>
                    </a:solidFill>
                    <a:latin typeface="Cinzel" pitchFamily="2" charset="0"/>
                  </a:rPr>
                  <a:t>Height: 167 Cm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ADFAA9F-2F59-03A3-3AA5-1A81EE65B1FB}"/>
                </a:ext>
              </a:extLst>
            </p:cNvPr>
            <p:cNvGrpSpPr/>
            <p:nvPr/>
          </p:nvGrpSpPr>
          <p:grpSpPr>
            <a:xfrm>
              <a:off x="1090316" y="7739553"/>
              <a:ext cx="2291342" cy="325706"/>
              <a:chOff x="1090316" y="7739553"/>
              <a:chExt cx="2291342" cy="3257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090316" y="7739553"/>
                <a:ext cx="518908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266905" h="167530">
                    <a:moveTo>
                      <a:pt x="0" y="0"/>
                    </a:moveTo>
                    <a:lnTo>
                      <a:pt x="266905" y="0"/>
                    </a:lnTo>
                    <a:lnTo>
                      <a:pt x="266905" y="167530"/>
                    </a:lnTo>
                    <a:lnTo>
                      <a:pt x="0" y="167530"/>
                    </a:lnTo>
                    <a:close/>
                  </a:path>
                </a:pathLst>
              </a:custGeom>
              <a:solidFill>
                <a:srgbClr val="F1E5DB"/>
              </a:solidFill>
              <a:ln cap="sq">
                <a:noFill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2271939" y="7739553"/>
                <a:ext cx="518908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266905" h="167530">
                    <a:moveTo>
                      <a:pt x="0" y="0"/>
                    </a:moveTo>
                    <a:lnTo>
                      <a:pt x="266905" y="0"/>
                    </a:lnTo>
                    <a:lnTo>
                      <a:pt x="266905" y="167530"/>
                    </a:lnTo>
                    <a:lnTo>
                      <a:pt x="0" y="167530"/>
                    </a:lnTo>
                    <a:close/>
                  </a:path>
                </a:pathLst>
              </a:custGeom>
              <a:solidFill>
                <a:srgbClr val="8AA2B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681127" y="7739553"/>
                <a:ext cx="518908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266905" h="167530">
                    <a:moveTo>
                      <a:pt x="0" y="0"/>
                    </a:moveTo>
                    <a:lnTo>
                      <a:pt x="266905" y="0"/>
                    </a:lnTo>
                    <a:lnTo>
                      <a:pt x="266905" y="167530"/>
                    </a:lnTo>
                    <a:lnTo>
                      <a:pt x="0" y="167530"/>
                    </a:lnTo>
                    <a:close/>
                  </a:path>
                </a:pathLst>
              </a:custGeom>
              <a:solidFill>
                <a:srgbClr val="30598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862750" y="7739553"/>
                <a:ext cx="518908" cy="325706"/>
              </a:xfrm>
              <a:custGeom>
                <a:avLst/>
                <a:gdLst/>
                <a:ahLst/>
                <a:cxnLst/>
                <a:rect l="l" t="t" r="r" b="b"/>
                <a:pathLst>
                  <a:path w="266905" h="167530">
                    <a:moveTo>
                      <a:pt x="0" y="0"/>
                    </a:moveTo>
                    <a:lnTo>
                      <a:pt x="266905" y="0"/>
                    </a:lnTo>
                    <a:lnTo>
                      <a:pt x="266905" y="167530"/>
                    </a:lnTo>
                    <a:lnTo>
                      <a:pt x="0" y="167530"/>
                    </a:lnTo>
                    <a:close/>
                  </a:path>
                </a:pathLst>
              </a:custGeom>
              <a:solidFill>
                <a:srgbClr val="1E212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205323D-1BC8-006D-67A3-CC567B77169D}"/>
                </a:ext>
              </a:extLst>
            </p:cNvPr>
            <p:cNvGrpSpPr/>
            <p:nvPr/>
          </p:nvGrpSpPr>
          <p:grpSpPr>
            <a:xfrm>
              <a:off x="1090316" y="7211006"/>
              <a:ext cx="2291342" cy="308714"/>
              <a:chOff x="1090316" y="7211006"/>
              <a:chExt cx="2291342" cy="30871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090316" y="7211006"/>
                <a:ext cx="2291342" cy="308714"/>
              </a:xfrm>
              <a:custGeom>
                <a:avLst/>
                <a:gdLst/>
                <a:ahLst/>
                <a:cxnLst/>
                <a:rect l="l" t="t" r="r" b="b"/>
                <a:pathLst>
                  <a:path w="1017580" h="137099">
                    <a:moveTo>
                      <a:pt x="68550" y="0"/>
                    </a:moveTo>
                    <a:lnTo>
                      <a:pt x="949030" y="0"/>
                    </a:lnTo>
                    <a:cubicBezTo>
                      <a:pt x="967211" y="0"/>
                      <a:pt x="984647" y="7222"/>
                      <a:pt x="997502" y="20078"/>
                    </a:cubicBezTo>
                    <a:cubicBezTo>
                      <a:pt x="1010358" y="32933"/>
                      <a:pt x="1017580" y="50369"/>
                      <a:pt x="1017580" y="68550"/>
                    </a:cubicBezTo>
                    <a:lnTo>
                      <a:pt x="1017580" y="68550"/>
                    </a:lnTo>
                    <a:cubicBezTo>
                      <a:pt x="1017580" y="86730"/>
                      <a:pt x="1010358" y="104166"/>
                      <a:pt x="997502" y="117022"/>
                    </a:cubicBezTo>
                    <a:cubicBezTo>
                      <a:pt x="984647" y="129877"/>
                      <a:pt x="967211" y="137099"/>
                      <a:pt x="949030" y="137099"/>
                    </a:cubicBezTo>
                    <a:lnTo>
                      <a:pt x="68550" y="137099"/>
                    </a:lnTo>
                    <a:cubicBezTo>
                      <a:pt x="50369" y="137099"/>
                      <a:pt x="32933" y="129877"/>
                      <a:pt x="20078" y="117022"/>
                    </a:cubicBezTo>
                    <a:cubicBezTo>
                      <a:pt x="7222" y="104166"/>
                      <a:pt x="0" y="86730"/>
                      <a:pt x="0" y="68550"/>
                    </a:cubicBezTo>
                    <a:lnTo>
                      <a:pt x="0" y="68550"/>
                    </a:lnTo>
                    <a:cubicBezTo>
                      <a:pt x="0" y="50369"/>
                      <a:pt x="7222" y="32933"/>
                      <a:pt x="20078" y="20078"/>
                    </a:cubicBezTo>
                    <a:cubicBezTo>
                      <a:pt x="32933" y="7222"/>
                      <a:pt x="50369" y="0"/>
                      <a:pt x="685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305986">
                    <a:alpha val="49804"/>
                  </a:srgbClr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300774" y="7261540"/>
                <a:ext cx="1870426" cy="209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spc="60" dirty="0">
                    <a:solidFill>
                      <a:srgbClr val="305986"/>
                    </a:solidFill>
                    <a:latin typeface="Cinzel" pitchFamily="2" charset="0"/>
                  </a:rPr>
                  <a:t>My favorite Colors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AD8785-C7F2-7F80-8873-2BC5931C1490}"/>
                </a:ext>
              </a:extLst>
            </p:cNvPr>
            <p:cNvGrpSpPr/>
            <p:nvPr/>
          </p:nvGrpSpPr>
          <p:grpSpPr>
            <a:xfrm>
              <a:off x="4233142" y="2809014"/>
              <a:ext cx="2570858" cy="3800056"/>
              <a:chOff x="4233142" y="2809014"/>
              <a:chExt cx="2570858" cy="3800056"/>
            </a:xfrm>
          </p:grpSpPr>
          <p:sp>
            <p:nvSpPr>
              <p:cNvPr id="49" name="TextBox 49"/>
              <p:cNvSpPr txBox="1"/>
              <p:nvPr/>
            </p:nvSpPr>
            <p:spPr>
              <a:xfrm>
                <a:off x="4233142" y="2809014"/>
                <a:ext cx="2336839" cy="4049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64"/>
                  </a:lnSpc>
                </a:pPr>
                <a:r>
                  <a:rPr lang="en-US" sz="3050" b="1" spc="151" dirty="0">
                    <a:solidFill>
                      <a:srgbClr val="305986"/>
                    </a:solidFill>
                    <a:latin typeface="Cinzel" pitchFamily="2" charset="0"/>
                  </a:rPr>
                  <a:t>ABOUT ME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233142" y="3245970"/>
                <a:ext cx="2570858" cy="3363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  <a:spcBef>
                    <a:spcPct val="0"/>
                  </a:spcBef>
                </a:pPr>
                <a:r>
                  <a:rPr lang="en-US" sz="1250" dirty="0">
                    <a:solidFill>
                      <a:srgbClr val="305986"/>
                    </a:solidFill>
                    <a:latin typeface="Cagliostro"/>
                  </a:rPr>
                  <a:t>Hi there! It's great to meet you! </a:t>
                </a:r>
                <a:br>
                  <a:rPr lang="vi-VN" sz="1250" dirty="0">
                    <a:solidFill>
                      <a:srgbClr val="305986"/>
                    </a:solidFill>
                    <a:latin typeface="Cagliostro"/>
                  </a:rPr>
                </a:br>
                <a:r>
                  <a:rPr lang="en-US" sz="1250" dirty="0">
                    <a:solidFill>
                      <a:srgbClr val="305986"/>
                    </a:solidFill>
                    <a:latin typeface="Cagliostro"/>
                  </a:rPr>
                  <a:t>My name is Elena, and I'm a graphic designer who thrives on transforming concepts into captivating visuals, merging my professional expertise with a profound passion for creativity. Beyond my design world, </a:t>
                </a:r>
                <a:br>
                  <a:rPr lang="vi-VN" sz="1250" dirty="0">
                    <a:solidFill>
                      <a:srgbClr val="305986"/>
                    </a:solidFill>
                    <a:latin typeface="Cagliostro"/>
                  </a:rPr>
                </a:br>
                <a:r>
                  <a:rPr lang="en-US" sz="1250" dirty="0">
                    <a:solidFill>
                      <a:srgbClr val="305986"/>
                    </a:solidFill>
                    <a:latin typeface="Cagliostro"/>
                  </a:rPr>
                  <a:t>I embark on thrilling adventures, relishing the chance to connect with diverse individuals and absorb their inspiring stories and perspectives, enriching my creative reservoir.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11EC5D5-A35D-B96A-7F93-AD29B43FB9DC}"/>
                </a:ext>
              </a:extLst>
            </p:cNvPr>
            <p:cNvGrpSpPr/>
            <p:nvPr/>
          </p:nvGrpSpPr>
          <p:grpSpPr>
            <a:xfrm>
              <a:off x="756000" y="2742339"/>
              <a:ext cx="2818794" cy="3969230"/>
              <a:chOff x="756000" y="2742339"/>
              <a:chExt cx="2818794" cy="39692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56000" y="2742339"/>
                <a:ext cx="2818794" cy="3969230"/>
              </a:xfrm>
              <a:custGeom>
                <a:avLst/>
                <a:gdLst/>
                <a:ahLst/>
                <a:cxnLst/>
                <a:rect l="l" t="t" r="r" b="b"/>
                <a:pathLst>
                  <a:path w="1010192" h="1422482">
                    <a:moveTo>
                      <a:pt x="0" y="0"/>
                    </a:moveTo>
                    <a:lnTo>
                      <a:pt x="1010192" y="0"/>
                    </a:lnTo>
                    <a:lnTo>
                      <a:pt x="1010192" y="1422482"/>
                    </a:lnTo>
                    <a:lnTo>
                      <a:pt x="0" y="14224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305986">
                    <a:alpha val="49804"/>
                  </a:srgbClr>
                </a:solidFill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842116" y="2828316"/>
                <a:ext cx="2646562" cy="3797275"/>
              </a:xfrm>
              <a:custGeom>
                <a:avLst/>
                <a:gdLst/>
                <a:ahLst/>
                <a:cxnLst/>
                <a:rect l="l" t="t" r="r" b="b"/>
                <a:pathLst>
                  <a:path w="2646562" h="3797275">
                    <a:moveTo>
                      <a:pt x="0" y="0"/>
                    </a:moveTo>
                    <a:lnTo>
                      <a:pt x="2646562" y="0"/>
                    </a:lnTo>
                    <a:lnTo>
                      <a:pt x="2646562" y="3797276"/>
                    </a:lnTo>
                    <a:lnTo>
                      <a:pt x="0" y="3797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2304" b="-23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7EE63CA-8533-5383-D20E-CA4069F59FC0}"/>
                </a:ext>
              </a:extLst>
            </p:cNvPr>
            <p:cNvGrpSpPr/>
            <p:nvPr/>
          </p:nvGrpSpPr>
          <p:grpSpPr>
            <a:xfrm>
              <a:off x="460102" y="577443"/>
              <a:ext cx="6639797" cy="1937973"/>
              <a:chOff x="460102" y="577443"/>
              <a:chExt cx="6639797" cy="1937973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460102" y="957297"/>
                <a:ext cx="6639797" cy="15581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599"/>
                  </a:lnSpc>
                  <a:spcBef>
                    <a:spcPct val="0"/>
                  </a:spcBef>
                </a:pPr>
                <a:r>
                  <a:rPr lang="en-US" sz="9000" b="1" dirty="0">
                    <a:solidFill>
                      <a:srgbClr val="305986"/>
                    </a:solidFill>
                    <a:latin typeface="Cinzel" pitchFamily="2" charset="0"/>
                  </a:rPr>
                  <a:t>I’M ELENA</a:t>
                </a:r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756000" y="990634"/>
                <a:ext cx="6048000" cy="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756000" y="2486059"/>
                <a:ext cx="6048000" cy="0"/>
              </a:xfrm>
              <a:prstGeom prst="line">
                <a:avLst/>
              </a:prstGeom>
              <a:ln w="9525" cap="flat">
                <a:solidFill>
                  <a:srgbClr val="305986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56000" y="577443"/>
                <a:ext cx="2313575" cy="233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864"/>
                  </a:lnSpc>
                  <a:spcBef>
                    <a:spcPct val="0"/>
                  </a:spcBef>
                </a:pPr>
                <a:r>
                  <a:rPr lang="en-US" sz="1350" b="1" dirty="0">
                    <a:solidFill>
                      <a:srgbClr val="305986"/>
                    </a:solidFill>
                    <a:latin typeface="Cinzel" pitchFamily="2" charset="0"/>
                  </a:rPr>
                  <a:t> All about me adults</a:t>
                </a:r>
              </a:p>
            </p:txBody>
          </p:sp>
        </p:grpSp>
        <p:sp>
          <p:nvSpPr>
            <p:cNvPr id="22" name="TemplateLAB"/>
            <p:cNvSpPr/>
            <p:nvPr/>
          </p:nvSpPr>
          <p:spPr>
            <a:xfrm rot="5400000">
              <a:off x="6774326" y="9100900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70"/>
                  </a:lnTo>
                  <a:lnTo>
                    <a:pt x="0" y="128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0152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Cagliostro</vt:lpstr>
      <vt:lpstr>Cinzel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HUONG NGUYEN THU</cp:lastModifiedBy>
  <cp:revision>12</cp:revision>
  <dcterms:created xsi:type="dcterms:W3CDTF">2006-08-16T00:00:00Z</dcterms:created>
  <dcterms:modified xsi:type="dcterms:W3CDTF">2023-09-15T11:48:20Z</dcterms:modified>
  <dc:identifier>DAFuDzpaPhY</dc:identifier>
</cp:coreProperties>
</file>