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Rage Italic" panose="03070502040507070304" pitchFamily="66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6" d="100"/>
          <a:sy n="106" d="100"/>
        </p:scale>
        <p:origin x="2556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1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1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0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6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0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4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0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6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8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5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0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1684073" y="356179"/>
            <a:ext cx="3555397" cy="72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Rage Italic" panose="03070502040507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All about me</a:t>
            </a:r>
            <a:endParaRPr lang="en-US" sz="4000" dirty="0">
              <a:effectLst/>
              <a:latin typeface="Rage Italic" panose="030705020405070703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320078" y="1262863"/>
            <a:ext cx="935209" cy="3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971356" y="1471763"/>
            <a:ext cx="23324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" name="Picture 1" descr="templatelabgr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95" y="9299370"/>
            <a:ext cx="1499457" cy="43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3488689" y="1259352"/>
            <a:ext cx="1215657" cy="30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BIRTHDAY: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4449512" y="1470593"/>
            <a:ext cx="20714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1888030" y="1926563"/>
            <a:ext cx="3127590" cy="71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Rage Italic" panose="03070502040507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Favorites</a:t>
            </a:r>
            <a:endParaRPr lang="en-US" sz="4000" dirty="0">
              <a:effectLst/>
              <a:latin typeface="Rage Italic" panose="030705020405070703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23005" y="2764369"/>
            <a:ext cx="2984872" cy="379180"/>
            <a:chOff x="0" y="0"/>
            <a:chExt cx="3239135" cy="411480"/>
          </a:xfrm>
        </p:grpSpPr>
        <p:sp>
          <p:nvSpPr>
            <p:cNvPr id="58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1686243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FOOD: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74065" y="228600"/>
              <a:ext cx="24650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313643" y="3152911"/>
            <a:ext cx="2984871" cy="379180"/>
            <a:chOff x="0" y="0"/>
            <a:chExt cx="3239135" cy="411480"/>
          </a:xfrm>
        </p:grpSpPr>
        <p:sp>
          <p:nvSpPr>
            <p:cNvPr id="61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1465729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RESTAURANT: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310858" y="228600"/>
              <a:ext cx="19282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313643" y="3532091"/>
            <a:ext cx="2984871" cy="379180"/>
            <a:chOff x="0" y="0"/>
            <a:chExt cx="3239321" cy="411480"/>
          </a:xfrm>
        </p:grpSpPr>
        <p:sp>
          <p:nvSpPr>
            <p:cNvPr id="6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1021976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MOVIE: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853330" y="228600"/>
              <a:ext cx="23859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313643" y="3929996"/>
            <a:ext cx="2984871" cy="379180"/>
            <a:chOff x="0" y="0"/>
            <a:chExt cx="3239321" cy="411480"/>
          </a:xfrm>
        </p:grpSpPr>
        <p:sp>
          <p:nvSpPr>
            <p:cNvPr id="6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936812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HOBBY: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853330" y="228600"/>
              <a:ext cx="23859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313643" y="4313857"/>
            <a:ext cx="2984871" cy="379180"/>
            <a:chOff x="0" y="0"/>
            <a:chExt cx="3239321" cy="411480"/>
          </a:xfrm>
        </p:grpSpPr>
        <p:sp>
          <p:nvSpPr>
            <p:cNvPr id="7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1116155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ANIMAL: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936812" y="228600"/>
              <a:ext cx="23025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18324" y="4707081"/>
            <a:ext cx="2984871" cy="379180"/>
            <a:chOff x="-1" y="0"/>
            <a:chExt cx="3239322" cy="411480"/>
          </a:xfrm>
        </p:grpSpPr>
        <p:sp>
          <p:nvSpPr>
            <p:cNvPr id="73" name="Text Box 2"/>
            <p:cNvSpPr txBox="1">
              <a:spLocks noChangeArrowheads="1"/>
            </p:cNvSpPr>
            <p:nvPr/>
          </p:nvSpPr>
          <p:spPr bwMode="auto">
            <a:xfrm>
              <a:off x="-1" y="0"/>
              <a:ext cx="1223683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HOLIDAY: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1016835" y="228600"/>
              <a:ext cx="222248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313643" y="5090942"/>
            <a:ext cx="2984871" cy="379180"/>
            <a:chOff x="-1" y="0"/>
            <a:chExt cx="3239322" cy="411480"/>
          </a:xfrm>
        </p:grpSpPr>
        <p:sp>
          <p:nvSpPr>
            <p:cNvPr id="76" name="Text Box 2"/>
            <p:cNvSpPr txBox="1">
              <a:spLocks noChangeArrowheads="1"/>
            </p:cNvSpPr>
            <p:nvPr/>
          </p:nvSpPr>
          <p:spPr bwMode="auto">
            <a:xfrm>
              <a:off x="-1" y="0"/>
              <a:ext cx="1021917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ACTOR: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853330" y="228600"/>
              <a:ext cx="23859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317154" y="5479484"/>
            <a:ext cx="719154" cy="3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HERO: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966223" y="5690140"/>
            <a:ext cx="23352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3478156" y="2764954"/>
            <a:ext cx="2984871" cy="379180"/>
            <a:chOff x="0" y="0"/>
            <a:chExt cx="3239135" cy="411480"/>
          </a:xfrm>
        </p:grpSpPr>
        <p:sp>
          <p:nvSpPr>
            <p:cNvPr id="81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960120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DRINKS: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852474" y="228600"/>
              <a:ext cx="238666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468209" y="3152326"/>
            <a:ext cx="2984871" cy="379180"/>
            <a:chOff x="0" y="0"/>
            <a:chExt cx="3239135" cy="411480"/>
          </a:xfrm>
        </p:grpSpPr>
        <p:sp>
          <p:nvSpPr>
            <p:cNvPr id="8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1465729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DESSERT: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936704" y="228600"/>
              <a:ext cx="230243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3468209" y="3533261"/>
            <a:ext cx="2984871" cy="379180"/>
            <a:chOff x="0" y="0"/>
            <a:chExt cx="3239321" cy="411480"/>
          </a:xfrm>
        </p:grpSpPr>
        <p:sp>
          <p:nvSpPr>
            <p:cNvPr id="8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1021976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BOOK: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749851" y="228600"/>
              <a:ext cx="24894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3468209" y="3931166"/>
            <a:ext cx="2984871" cy="379180"/>
            <a:chOff x="0" y="0"/>
            <a:chExt cx="3239321" cy="411480"/>
          </a:xfrm>
        </p:grpSpPr>
        <p:sp>
          <p:nvSpPr>
            <p:cNvPr id="9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936812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MUSIC: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804540" y="228600"/>
              <a:ext cx="243478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8209" y="4315027"/>
            <a:ext cx="2984871" cy="379180"/>
            <a:chOff x="0" y="0"/>
            <a:chExt cx="3239321" cy="411480"/>
          </a:xfrm>
        </p:grpSpPr>
        <p:sp>
          <p:nvSpPr>
            <p:cNvPr id="9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1209110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SEASON: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936758" y="228600"/>
              <a:ext cx="23025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474646" y="4706495"/>
            <a:ext cx="2984871" cy="379180"/>
            <a:chOff x="-1" y="0"/>
            <a:chExt cx="3239322" cy="411480"/>
          </a:xfrm>
        </p:grpSpPr>
        <p:sp>
          <p:nvSpPr>
            <p:cNvPr id="96" name="Text Box 2"/>
            <p:cNvSpPr txBox="1">
              <a:spLocks noChangeArrowheads="1"/>
            </p:cNvSpPr>
            <p:nvPr/>
          </p:nvSpPr>
          <p:spPr bwMode="auto">
            <a:xfrm>
              <a:off x="-1" y="0"/>
              <a:ext cx="1223683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DESSERT: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929771" y="228600"/>
              <a:ext cx="2309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3468209" y="5090357"/>
            <a:ext cx="2984871" cy="379180"/>
            <a:chOff x="-1" y="0"/>
            <a:chExt cx="3239322" cy="411480"/>
          </a:xfrm>
        </p:grpSpPr>
        <p:sp>
          <p:nvSpPr>
            <p:cNvPr id="99" name="Text Box 2"/>
            <p:cNvSpPr txBox="1">
              <a:spLocks noChangeArrowheads="1"/>
            </p:cNvSpPr>
            <p:nvPr/>
          </p:nvSpPr>
          <p:spPr bwMode="auto">
            <a:xfrm>
              <a:off x="-1" y="0"/>
              <a:ext cx="1407241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MUSICIAN: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1119560" y="228600"/>
              <a:ext cx="211976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3468209" y="5478314"/>
            <a:ext cx="2984871" cy="379180"/>
            <a:chOff x="0" y="0"/>
            <a:chExt cx="3239135" cy="411480"/>
          </a:xfrm>
        </p:grpSpPr>
        <p:sp>
          <p:nvSpPr>
            <p:cNvPr id="102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1061720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OUTFIT: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804494" y="228600"/>
              <a:ext cx="243464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 Box 2"/>
          <p:cNvSpPr txBox="1">
            <a:spLocks noChangeArrowheads="1"/>
          </p:cNvSpPr>
          <p:nvPr/>
        </p:nvSpPr>
        <p:spPr bwMode="auto">
          <a:xfrm>
            <a:off x="1395046" y="6083921"/>
            <a:ext cx="4067908" cy="76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Rage Italic" panose="03070502040507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Words to describe me:</a:t>
            </a:r>
            <a:endParaRPr lang="en-US" sz="4000" dirty="0">
              <a:effectLst/>
              <a:latin typeface="Rage Italic" panose="030705020405070703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" name="Text Box 2"/>
          <p:cNvSpPr txBox="1">
            <a:spLocks noChangeArrowheads="1"/>
          </p:cNvSpPr>
          <p:nvPr/>
        </p:nvSpPr>
        <p:spPr bwMode="auto">
          <a:xfrm>
            <a:off x="737857" y="7860451"/>
            <a:ext cx="5382286" cy="76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Rage Italic" panose="03070502040507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Favorite book/movie lines:</a:t>
            </a:r>
            <a:endParaRPr lang="en-US" sz="4000" dirty="0">
              <a:effectLst/>
              <a:latin typeface="Rage Italic" panose="030705020405070703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403756" y="7037164"/>
            <a:ext cx="2969657" cy="631966"/>
            <a:chOff x="0" y="0"/>
            <a:chExt cx="3222806" cy="685800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0" y="0"/>
              <a:ext cx="322280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0" y="346166"/>
              <a:ext cx="322280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0" y="685800"/>
              <a:ext cx="322280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3550130" y="7035994"/>
            <a:ext cx="2969657" cy="631966"/>
            <a:chOff x="0" y="0"/>
            <a:chExt cx="3222806" cy="685800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0" y="0"/>
              <a:ext cx="322280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0" y="346166"/>
              <a:ext cx="322280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0" y="685800"/>
              <a:ext cx="322280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Connector 113"/>
          <p:cNvCxnSpPr/>
          <p:nvPr/>
        </p:nvCxnSpPr>
        <p:spPr>
          <a:xfrm>
            <a:off x="408438" y="8762199"/>
            <a:ext cx="296965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08438" y="9081693"/>
            <a:ext cx="296965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3554227" y="8762199"/>
            <a:ext cx="296965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3554227" y="9081693"/>
            <a:ext cx="296965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0" name="Picture 32" descr="he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35" y="559872"/>
            <a:ext cx="330612" cy="34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270" descr="he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64" y="522316"/>
            <a:ext cx="330612" cy="34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271" descr="he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41" y="2109354"/>
            <a:ext cx="330612" cy="34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272" descr="he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23" y="2093170"/>
            <a:ext cx="330612" cy="34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273" descr="he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43" y="6287403"/>
            <a:ext cx="330612" cy="34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274" descr="he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90" y="6295163"/>
            <a:ext cx="330612" cy="34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275" descr="he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531" y="8064355"/>
            <a:ext cx="330612" cy="34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276" descr="he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55" y="8051824"/>
            <a:ext cx="330612" cy="34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7"/>
          <p:cNvSpPr>
            <a:spLocks noChangeArrowheads="1"/>
          </p:cNvSpPr>
          <p:nvPr/>
        </p:nvSpPr>
        <p:spPr bwMode="auto">
          <a:xfrm>
            <a:off x="0" y="58616"/>
            <a:ext cx="6319665" cy="42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70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49</Words>
  <Application>Microsoft Office PowerPoint</Application>
  <PresentationFormat>A4 Paper (210x297 mm)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Rage Italic</vt:lpstr>
      <vt:lpstr>Calibri</vt:lpstr>
      <vt:lpstr>Times New Roman</vt:lpstr>
      <vt:lpstr>Century Gothic</vt:lpstr>
      <vt:lpstr>Arial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5</cp:revision>
  <dcterms:created xsi:type="dcterms:W3CDTF">2023-10-16T08:14:18Z</dcterms:created>
  <dcterms:modified xsi:type="dcterms:W3CDTF">2023-10-16T09:11:33Z</dcterms:modified>
</cp:coreProperties>
</file>