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lita One" panose="02000000000000000000" pitchFamily="2" charset="0"/>
      <p:regular r:id="rId7"/>
    </p:embeddedFont>
    <p:embeddedFont>
      <p:font typeface="Quicksand" pitchFamily="2" charset="0"/>
      <p:regular r:id="rId8"/>
      <p:bold r:id="rId9"/>
    </p:embeddedFont>
    <p:embeddedFont>
      <p:font typeface="Quicksand Medium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D3"/>
    <a:srgbClr val="E8E4E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46" autoAdjust="0"/>
    <p:restoredTop sz="94622" autoAdjust="0"/>
  </p:normalViewPr>
  <p:slideViewPr>
    <p:cSldViewPr>
      <p:cViewPr varScale="1">
        <p:scale>
          <a:sx n="52" d="100"/>
          <a:sy n="52" d="100"/>
        </p:scale>
        <p:origin x="30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jpeg"/><Relationship Id="rId32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>
            <a:extLst>
              <a:ext uri="{FF2B5EF4-FFF2-40B4-BE49-F238E27FC236}">
                <a16:creationId xmlns:a16="http://schemas.microsoft.com/office/drawing/2014/main" id="{B6B4D2D9-21FC-210F-4BCD-1F1C31EBC4A4}"/>
              </a:ext>
            </a:extLst>
          </p:cNvPr>
          <p:cNvGrpSpPr/>
          <p:nvPr/>
        </p:nvGrpSpPr>
        <p:grpSpPr>
          <a:xfrm>
            <a:off x="-722070" y="-2"/>
            <a:ext cx="8926653" cy="11381234"/>
            <a:chOff x="-722070" y="-2"/>
            <a:chExt cx="8926653" cy="11381234"/>
          </a:xfrm>
        </p:grpSpPr>
        <p:sp>
          <p:nvSpPr>
            <p:cNvPr id="2" name="Freeform 2"/>
            <p:cNvSpPr/>
            <p:nvPr/>
          </p:nvSpPr>
          <p:spPr>
            <a:xfrm>
              <a:off x="0" y="-1"/>
              <a:ext cx="7556500" cy="10693401"/>
            </a:xfrm>
            <a:custGeom>
              <a:avLst/>
              <a:gdLst/>
              <a:ahLst/>
              <a:cxnLst/>
              <a:rect l="l" t="t" r="r" b="b"/>
              <a:pathLst>
                <a:path w="11240004" h="11469392">
                  <a:moveTo>
                    <a:pt x="0" y="0"/>
                  </a:moveTo>
                  <a:lnTo>
                    <a:pt x="11240005" y="0"/>
                  </a:lnTo>
                  <a:lnTo>
                    <a:pt x="11240005" y="11469393"/>
                  </a:lnTo>
                  <a:lnTo>
                    <a:pt x="0" y="11469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768" t="-4992" r="-22978" b="-22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 flipH="1">
              <a:off x="-3500" y="-2"/>
              <a:ext cx="3424302" cy="3177630"/>
            </a:xfrm>
            <a:custGeom>
              <a:avLst/>
              <a:gdLst/>
              <a:ahLst/>
              <a:cxnLst/>
              <a:rect l="l" t="t" r="r" b="b"/>
              <a:pathLst>
                <a:path w="4649326" h="3271435">
                  <a:moveTo>
                    <a:pt x="4649326" y="0"/>
                  </a:moveTo>
                  <a:lnTo>
                    <a:pt x="0" y="0"/>
                  </a:lnTo>
                  <a:lnTo>
                    <a:pt x="0" y="3271435"/>
                  </a:lnTo>
                  <a:lnTo>
                    <a:pt x="4649326" y="3271435"/>
                  </a:lnTo>
                  <a:lnTo>
                    <a:pt x="4649326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952" r="-35774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FE3CF1-509A-56FE-F0C8-FB83B546005A}"/>
                </a:ext>
              </a:extLst>
            </p:cNvPr>
            <p:cNvGrpSpPr/>
            <p:nvPr/>
          </p:nvGrpSpPr>
          <p:grpSpPr>
            <a:xfrm>
              <a:off x="-722070" y="8801607"/>
              <a:ext cx="8926653" cy="2579625"/>
              <a:chOff x="-722070" y="8801607"/>
              <a:chExt cx="8926653" cy="257962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62EF0F-2547-68BC-7003-43404BE76D61}"/>
                  </a:ext>
                </a:extLst>
              </p:cNvPr>
              <p:cNvSpPr>
                <a:spLocks/>
              </p:cNvSpPr>
              <p:nvPr/>
            </p:nvSpPr>
            <p:spPr>
              <a:xfrm rot="2465551">
                <a:off x="-722070" y="9699534"/>
                <a:ext cx="1377949" cy="1681698"/>
              </a:xfrm>
              <a:custGeom>
                <a:avLst/>
                <a:gdLst>
                  <a:gd name="connsiteX0" fmla="*/ 1259168 w 1377949"/>
                  <a:gd name="connsiteY0" fmla="*/ 1655302 h 1681698"/>
                  <a:gd name="connsiteX1" fmla="*/ 1377949 w 1377949"/>
                  <a:gd name="connsiteY1" fmla="*/ 1551710 h 1681698"/>
                  <a:gd name="connsiteX2" fmla="*/ 1377949 w 1377949"/>
                  <a:gd name="connsiteY2" fmla="*/ 1681698 h 1681698"/>
                  <a:gd name="connsiteX3" fmla="*/ 1279461 w 1377949"/>
                  <a:gd name="connsiteY3" fmla="*/ 1681698 h 1681698"/>
                  <a:gd name="connsiteX4" fmla="*/ 0 w 1377949"/>
                  <a:gd name="connsiteY4" fmla="*/ 0 h 1681698"/>
                  <a:gd name="connsiteX5" fmla="*/ 1377949 w 1377949"/>
                  <a:gd name="connsiteY5" fmla="*/ 0 h 1681698"/>
                  <a:gd name="connsiteX6" fmla="*/ 1377949 w 1377949"/>
                  <a:gd name="connsiteY6" fmla="*/ 449553 h 1681698"/>
                  <a:gd name="connsiteX7" fmla="*/ 817980 w 1377949"/>
                  <a:gd name="connsiteY7" fmla="*/ 937916 h 168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7949" h="1681698">
                    <a:moveTo>
                      <a:pt x="1259168" y="1655302"/>
                    </a:moveTo>
                    <a:lnTo>
                      <a:pt x="1377949" y="1551710"/>
                    </a:lnTo>
                    <a:lnTo>
                      <a:pt x="1377949" y="1681698"/>
                    </a:lnTo>
                    <a:lnTo>
                      <a:pt x="1279461" y="1681698"/>
                    </a:lnTo>
                    <a:close/>
                    <a:moveTo>
                      <a:pt x="0" y="0"/>
                    </a:moveTo>
                    <a:lnTo>
                      <a:pt x="1377949" y="0"/>
                    </a:lnTo>
                    <a:lnTo>
                      <a:pt x="1377949" y="449553"/>
                    </a:lnTo>
                    <a:lnTo>
                      <a:pt x="817980" y="937916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1" b="1185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C3DF7C1-6275-6E56-2F65-B1CFA57C487E}"/>
                  </a:ext>
                </a:extLst>
              </p:cNvPr>
              <p:cNvSpPr>
                <a:spLocks/>
              </p:cNvSpPr>
              <p:nvPr/>
            </p:nvSpPr>
            <p:spPr>
              <a:xfrm rot="166507">
                <a:off x="956375" y="10115845"/>
                <a:ext cx="1090009" cy="604297"/>
              </a:xfrm>
              <a:custGeom>
                <a:avLst/>
                <a:gdLst>
                  <a:gd name="connsiteX0" fmla="*/ 0 w 1090009"/>
                  <a:gd name="connsiteY0" fmla="*/ 0 h 604297"/>
                  <a:gd name="connsiteX1" fmla="*/ 1090009 w 1090009"/>
                  <a:gd name="connsiteY1" fmla="*/ 0 h 604297"/>
                  <a:gd name="connsiteX2" fmla="*/ 1090009 w 1090009"/>
                  <a:gd name="connsiteY2" fmla="*/ 551461 h 604297"/>
                  <a:gd name="connsiteX3" fmla="*/ 0 w 1090009"/>
                  <a:gd name="connsiteY3" fmla="*/ 604297 h 6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009" h="604297">
                    <a:moveTo>
                      <a:pt x="0" y="0"/>
                    </a:moveTo>
                    <a:lnTo>
                      <a:pt x="1090009" y="0"/>
                    </a:lnTo>
                    <a:lnTo>
                      <a:pt x="1090009" y="551461"/>
                    </a:lnTo>
                    <a:lnTo>
                      <a:pt x="0" y="604297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59937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1A9DF55-2CD3-92B7-C48F-3F5D62658D7D}"/>
                  </a:ext>
                </a:extLst>
              </p:cNvPr>
              <p:cNvSpPr>
                <a:spLocks/>
              </p:cNvSpPr>
              <p:nvPr/>
            </p:nvSpPr>
            <p:spPr>
              <a:xfrm rot="18656998">
                <a:off x="6809651" y="8900375"/>
                <a:ext cx="1493699" cy="1296164"/>
              </a:xfrm>
              <a:custGeom>
                <a:avLst/>
                <a:gdLst>
                  <a:gd name="connsiteX0" fmla="*/ 1493699 w 1493699"/>
                  <a:gd name="connsiteY0" fmla="*/ 0 h 1296164"/>
                  <a:gd name="connsiteX1" fmla="*/ 0 w 1493699"/>
                  <a:gd name="connsiteY1" fmla="*/ 1296164 h 1296164"/>
                  <a:gd name="connsiteX2" fmla="*/ 0 w 1493699"/>
                  <a:gd name="connsiteY2" fmla="*/ 0 h 1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3699" h="1296164">
                    <a:moveTo>
                      <a:pt x="1493699" y="0"/>
                    </a:moveTo>
                    <a:lnTo>
                      <a:pt x="0" y="12961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525E22A-B1E4-490F-9850-F701A9AE8246}"/>
                  </a:ext>
                </a:extLst>
              </p:cNvPr>
              <p:cNvSpPr>
                <a:spLocks/>
              </p:cNvSpPr>
              <p:nvPr/>
            </p:nvSpPr>
            <p:spPr>
              <a:xfrm rot="17592291">
                <a:off x="6320654" y="9927258"/>
                <a:ext cx="833810" cy="1297757"/>
              </a:xfrm>
              <a:custGeom>
                <a:avLst/>
                <a:gdLst>
                  <a:gd name="connsiteX0" fmla="*/ 833810 w 833810"/>
                  <a:gd name="connsiteY0" fmla="*/ 0 h 1297757"/>
                  <a:gd name="connsiteX1" fmla="*/ 833810 w 833810"/>
                  <a:gd name="connsiteY1" fmla="*/ 1297757 h 1297757"/>
                  <a:gd name="connsiteX2" fmla="*/ 556350 w 833810"/>
                  <a:gd name="connsiteY2" fmla="*/ 1297757 h 1297757"/>
                  <a:gd name="connsiteX3" fmla="*/ 0 w 833810"/>
                  <a:gd name="connsiteY3" fmla="*/ 0 h 129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810" h="1297757">
                    <a:moveTo>
                      <a:pt x="833810" y="0"/>
                    </a:moveTo>
                    <a:lnTo>
                      <a:pt x="833810" y="1297757"/>
                    </a:lnTo>
                    <a:lnTo>
                      <a:pt x="556350" y="12977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l="-48257" r="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>
              <a:xfrm>
                <a:off x="4111345" y="9660535"/>
                <a:ext cx="825298" cy="687061"/>
              </a:xfrm>
              <a:custGeom>
                <a:avLst/>
                <a:gdLst/>
                <a:ahLst/>
                <a:cxnLst/>
                <a:rect l="l" t="t" r="r" b="b"/>
                <a:pathLst>
                  <a:path w="1100397" h="916081">
                    <a:moveTo>
                      <a:pt x="0" y="0"/>
                    </a:moveTo>
                    <a:lnTo>
                      <a:pt x="1100397" y="0"/>
                    </a:lnTo>
                    <a:lnTo>
                      <a:pt x="1100397" y="916081"/>
                    </a:lnTo>
                    <a:lnTo>
                      <a:pt x="0" y="9160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>
              <a:xfrm>
                <a:off x="5897050" y="9752033"/>
                <a:ext cx="301901" cy="381987"/>
              </a:xfrm>
              <a:custGeom>
                <a:avLst/>
                <a:gdLst/>
                <a:ahLst/>
                <a:cxnLst/>
                <a:rect l="l" t="t" r="r" b="b"/>
                <a:pathLst>
                  <a:path w="402534" h="509316">
                    <a:moveTo>
                      <a:pt x="0" y="0"/>
                    </a:moveTo>
                    <a:lnTo>
                      <a:pt x="402534" y="0"/>
                    </a:lnTo>
                    <a:lnTo>
                      <a:pt x="402534" y="509316"/>
                    </a:lnTo>
                    <a:lnTo>
                      <a:pt x="0" y="5093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l="-260682" b="-1373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B6E650-F712-6479-FEBA-A807EF6EDFE1}"/>
                </a:ext>
              </a:extLst>
            </p:cNvPr>
            <p:cNvGrpSpPr/>
            <p:nvPr/>
          </p:nvGrpSpPr>
          <p:grpSpPr>
            <a:xfrm>
              <a:off x="3775234" y="6146800"/>
              <a:ext cx="3127438" cy="2785617"/>
              <a:chOff x="3775234" y="6146800"/>
              <a:chExt cx="3127438" cy="2785617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5BCD0C8-6068-584B-221B-C9BF0D6F1E88}"/>
                  </a:ext>
                </a:extLst>
              </p:cNvPr>
              <p:cNvSpPr/>
              <p:nvPr/>
            </p:nvSpPr>
            <p:spPr>
              <a:xfrm flipV="1">
                <a:off x="3775234" y="6146800"/>
                <a:ext cx="3127438" cy="2785617"/>
              </a:xfrm>
              <a:custGeom>
                <a:avLst/>
                <a:gdLst>
                  <a:gd name="connsiteX0" fmla="*/ 4765 w 3127438"/>
                  <a:gd name="connsiteY0" fmla="*/ 2785617 h 2785617"/>
                  <a:gd name="connsiteX1" fmla="*/ 3127438 w 3127438"/>
                  <a:gd name="connsiteY1" fmla="*/ 2785617 h 2785617"/>
                  <a:gd name="connsiteX2" fmla="*/ 3127438 w 3127438"/>
                  <a:gd name="connsiteY2" fmla="*/ 2264519 h 2785617"/>
                  <a:gd name="connsiteX3" fmla="*/ 3127438 w 3127438"/>
                  <a:gd name="connsiteY3" fmla="*/ 1755135 h 2785617"/>
                  <a:gd name="connsiteX4" fmla="*/ 3127438 w 3127438"/>
                  <a:gd name="connsiteY4" fmla="*/ 1234037 h 2785617"/>
                  <a:gd name="connsiteX5" fmla="*/ 3122673 w 3127438"/>
                  <a:gd name="connsiteY5" fmla="*/ 1234037 h 2785617"/>
                  <a:gd name="connsiteX6" fmla="*/ 3122673 w 3127438"/>
                  <a:gd name="connsiteY6" fmla="*/ 1030482 h 2785617"/>
                  <a:gd name="connsiteX7" fmla="*/ 3127438 w 3127438"/>
                  <a:gd name="connsiteY7" fmla="*/ 1030482 h 2785617"/>
                  <a:gd name="connsiteX8" fmla="*/ 3127438 w 3127438"/>
                  <a:gd name="connsiteY8" fmla="*/ 0 h 2785617"/>
                  <a:gd name="connsiteX9" fmla="*/ 4765 w 3127438"/>
                  <a:gd name="connsiteY9" fmla="*/ 0 h 2785617"/>
                  <a:gd name="connsiteX10" fmla="*/ 4765 w 3127438"/>
                  <a:gd name="connsiteY10" fmla="*/ 624873 h 2785617"/>
                  <a:gd name="connsiteX11" fmla="*/ 0 w 3127438"/>
                  <a:gd name="connsiteY11" fmla="*/ 624873 h 2785617"/>
                  <a:gd name="connsiteX12" fmla="*/ 0 w 3127438"/>
                  <a:gd name="connsiteY12" fmla="*/ 1655356 h 2785617"/>
                  <a:gd name="connsiteX13" fmla="*/ 4765 w 3127438"/>
                  <a:gd name="connsiteY13" fmla="*/ 1655356 h 2785617"/>
                  <a:gd name="connsiteX14" fmla="*/ 4765 w 3127438"/>
                  <a:gd name="connsiteY14" fmla="*/ 1755135 h 2785617"/>
                  <a:gd name="connsiteX15" fmla="*/ 4765 w 3127438"/>
                  <a:gd name="connsiteY15" fmla="*/ 2264519 h 278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27438" h="2785617">
                    <a:moveTo>
                      <a:pt x="4765" y="2785617"/>
                    </a:moveTo>
                    <a:lnTo>
                      <a:pt x="3127438" y="2785617"/>
                    </a:lnTo>
                    <a:lnTo>
                      <a:pt x="3127438" y="2264519"/>
                    </a:lnTo>
                    <a:lnTo>
                      <a:pt x="3127438" y="1755135"/>
                    </a:lnTo>
                    <a:lnTo>
                      <a:pt x="3127438" y="1234037"/>
                    </a:lnTo>
                    <a:lnTo>
                      <a:pt x="3122673" y="1234037"/>
                    </a:lnTo>
                    <a:lnTo>
                      <a:pt x="3122673" y="1030482"/>
                    </a:lnTo>
                    <a:lnTo>
                      <a:pt x="3127438" y="1030482"/>
                    </a:lnTo>
                    <a:lnTo>
                      <a:pt x="3127438" y="0"/>
                    </a:lnTo>
                    <a:lnTo>
                      <a:pt x="4765" y="0"/>
                    </a:lnTo>
                    <a:lnTo>
                      <a:pt x="4765" y="624873"/>
                    </a:lnTo>
                    <a:lnTo>
                      <a:pt x="0" y="624873"/>
                    </a:lnTo>
                    <a:lnTo>
                      <a:pt x="0" y="1655356"/>
                    </a:lnTo>
                    <a:lnTo>
                      <a:pt x="4765" y="1655356"/>
                    </a:lnTo>
                    <a:lnTo>
                      <a:pt x="4765" y="1755135"/>
                    </a:lnTo>
                    <a:lnTo>
                      <a:pt x="4765" y="2264519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2AC0171C-FD24-D120-EAA3-852C41E6C0A6}"/>
                  </a:ext>
                </a:extLst>
              </p:cNvPr>
              <p:cNvSpPr txBox="1"/>
              <p:nvPr/>
            </p:nvSpPr>
            <p:spPr>
              <a:xfrm>
                <a:off x="4013572" y="6949573"/>
                <a:ext cx="2667766" cy="213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19"/>
                  </a:lnSpc>
                  <a:spcBef>
                    <a:spcPct val="0"/>
                  </a:spcBef>
                </a:pPr>
                <a:r>
                  <a:rPr lang="en-US" sz="1299" u="none" strike="noStrike" spc="5" dirty="0">
                    <a:solidFill>
                      <a:srgbClr val="FFFFFF"/>
                    </a:solidFill>
                    <a:latin typeface="Quicksand Medium" pitchFamily="2" charset="0"/>
                  </a:rPr>
                  <a:t>hello@mrscarter.com</a:t>
                </a: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E34B925-568A-6311-49DA-BB5A82B49D70}"/>
                  </a:ext>
                </a:extLst>
              </p:cNvPr>
              <p:cNvGrpSpPr/>
              <p:nvPr/>
            </p:nvGrpSpPr>
            <p:grpSpPr>
              <a:xfrm>
                <a:off x="4404943" y="6434281"/>
                <a:ext cx="1868021" cy="399233"/>
                <a:chOff x="4406340" y="6434281"/>
                <a:chExt cx="1868021" cy="399233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4675183" y="6542404"/>
                  <a:ext cx="1330335" cy="26666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995"/>
                    </a:lnSpc>
                    <a:spcBef>
                      <a:spcPct val="0"/>
                    </a:spcBef>
                  </a:pPr>
                  <a:r>
                    <a:rPr lang="en-US" sz="2100" spc="21" dirty="0">
                      <a:solidFill>
                        <a:srgbClr val="FFFFFF"/>
                      </a:solidFill>
                      <a:latin typeface="Lilita One" panose="02000000000000000000" pitchFamily="2" charset="0"/>
                    </a:rPr>
                    <a:t>Contact</a:t>
                  </a:r>
                </a:p>
              </p:txBody>
            </p:sp>
            <p:sp>
              <p:nvSpPr>
                <p:cNvPr id="12" name="Freeform 12"/>
                <p:cNvSpPr/>
                <p:nvPr/>
              </p:nvSpPr>
              <p:spPr>
                <a:xfrm rot="5868425">
                  <a:off x="5927922" y="6440592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49" h="340128">
                      <a:moveTo>
                        <a:pt x="0" y="0"/>
                      </a:moveTo>
                      <a:lnTo>
                        <a:pt x="352749" y="0"/>
                      </a:lnTo>
                      <a:lnTo>
                        <a:pt x="352749" y="340128"/>
                      </a:lnTo>
                      <a:lnTo>
                        <a:pt x="0" y="340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 rot="5868425" flipH="1" flipV="1">
                  <a:off x="4400029" y="6487076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49" h="340128">
                      <a:moveTo>
                        <a:pt x="352749" y="340128"/>
                      </a:moveTo>
                      <a:lnTo>
                        <a:pt x="0" y="340128"/>
                      </a:lnTo>
                      <a:lnTo>
                        <a:pt x="0" y="0"/>
                      </a:lnTo>
                      <a:lnTo>
                        <a:pt x="352749" y="0"/>
                      </a:lnTo>
                      <a:lnTo>
                        <a:pt x="352749" y="340128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14"/>
              <p:cNvSpPr/>
              <p:nvPr/>
            </p:nvSpPr>
            <p:spPr>
              <a:xfrm>
                <a:off x="4218152" y="7705806"/>
                <a:ext cx="2241604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2241604" h="35023">
                    <a:moveTo>
                      <a:pt x="0" y="0"/>
                    </a:moveTo>
                    <a:lnTo>
                      <a:pt x="2241604" y="0"/>
                    </a:lnTo>
                    <a:lnTo>
                      <a:pt x="2241604" y="35023"/>
                    </a:lnTo>
                    <a:lnTo>
                      <a:pt x="0" y="350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 b="-3538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4013572" y="7177857"/>
                <a:ext cx="2667766" cy="213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19"/>
                  </a:lnSpc>
                  <a:spcBef>
                    <a:spcPct val="0"/>
                  </a:spcBef>
                </a:pPr>
                <a:r>
                  <a:rPr lang="en-US" sz="1299" u="none" strike="noStrike" spc="5" dirty="0">
                    <a:solidFill>
                      <a:srgbClr val="FFFFFF"/>
                    </a:solidFill>
                    <a:latin typeface="Quicksand Medium" pitchFamily="2" charset="0"/>
                  </a:rPr>
                  <a:t>(123) 456-7890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005071" y="8241425"/>
                <a:ext cx="2667766" cy="213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819"/>
                  </a:lnSpc>
                  <a:spcBef>
                    <a:spcPct val="0"/>
                  </a:spcBef>
                </a:pPr>
                <a:r>
                  <a:rPr lang="en-US" sz="1299" spc="5" dirty="0">
                    <a:solidFill>
                      <a:srgbClr val="FFFFFF"/>
                    </a:solidFill>
                    <a:latin typeface="Quicksand Medium" pitchFamily="2" charset="0"/>
                  </a:rPr>
                  <a:t>9am - 5pm daily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005071" y="7979609"/>
                <a:ext cx="2667766" cy="2406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b="1" spc="5" dirty="0">
                    <a:solidFill>
                      <a:srgbClr val="FFFFFF"/>
                    </a:solidFill>
                    <a:latin typeface="Quicksand" pitchFamily="2" charset="0"/>
                  </a:rPr>
                  <a:t>AVAILABLE TIME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610CEFD-4089-3443-3DAC-B2557229620D}"/>
                </a:ext>
              </a:extLst>
            </p:cNvPr>
            <p:cNvGrpSpPr/>
            <p:nvPr/>
          </p:nvGrpSpPr>
          <p:grpSpPr>
            <a:xfrm>
              <a:off x="461437" y="6213229"/>
              <a:ext cx="3122674" cy="3453135"/>
              <a:chOff x="461437" y="6213229"/>
              <a:chExt cx="3122674" cy="3453135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2481F2E-8477-45DC-0B47-03112384E99A}"/>
                  </a:ext>
                </a:extLst>
              </p:cNvPr>
              <p:cNvSpPr/>
              <p:nvPr/>
            </p:nvSpPr>
            <p:spPr>
              <a:xfrm>
                <a:off x="461437" y="6213229"/>
                <a:ext cx="3122674" cy="3453135"/>
              </a:xfrm>
              <a:custGeom>
                <a:avLst/>
                <a:gdLst>
                  <a:gd name="connsiteX0" fmla="*/ 0 w 3122674"/>
                  <a:gd name="connsiteY0" fmla="*/ 0 h 3453135"/>
                  <a:gd name="connsiteX1" fmla="*/ 3122673 w 3122674"/>
                  <a:gd name="connsiteY1" fmla="*/ 0 h 3453135"/>
                  <a:gd name="connsiteX2" fmla="*/ 3122673 w 3122674"/>
                  <a:gd name="connsiteY2" fmla="*/ 615021 h 3453135"/>
                  <a:gd name="connsiteX3" fmla="*/ 3122673 w 3122674"/>
                  <a:gd name="connsiteY3" fmla="*/ 1030482 h 3453135"/>
                  <a:gd name="connsiteX4" fmla="*/ 3122673 w 3122674"/>
                  <a:gd name="connsiteY4" fmla="*/ 1188530 h 3453135"/>
                  <a:gd name="connsiteX5" fmla="*/ 3122673 w 3122674"/>
                  <a:gd name="connsiteY5" fmla="*/ 1645503 h 3453135"/>
                  <a:gd name="connsiteX6" fmla="*/ 3122673 w 3122674"/>
                  <a:gd name="connsiteY6" fmla="*/ 1953598 h 3453135"/>
                  <a:gd name="connsiteX7" fmla="*/ 3122674 w 3122674"/>
                  <a:gd name="connsiteY7" fmla="*/ 1953598 h 3453135"/>
                  <a:gd name="connsiteX8" fmla="*/ 3122674 w 3122674"/>
                  <a:gd name="connsiteY8" fmla="*/ 2984080 h 3453135"/>
                  <a:gd name="connsiteX9" fmla="*/ 3122673 w 3122674"/>
                  <a:gd name="connsiteY9" fmla="*/ 2984080 h 3453135"/>
                  <a:gd name="connsiteX10" fmla="*/ 3122673 w 3122674"/>
                  <a:gd name="connsiteY10" fmla="*/ 3083969 h 3453135"/>
                  <a:gd name="connsiteX11" fmla="*/ 3122673 w 3122674"/>
                  <a:gd name="connsiteY11" fmla="*/ 3453135 h 3453135"/>
                  <a:gd name="connsiteX12" fmla="*/ 0 w 3122674"/>
                  <a:gd name="connsiteY12" fmla="*/ 3453135 h 3453135"/>
                  <a:gd name="connsiteX13" fmla="*/ 0 w 3122674"/>
                  <a:gd name="connsiteY13" fmla="*/ 3083969 h 3453135"/>
                  <a:gd name="connsiteX14" fmla="*/ 0 w 3122674"/>
                  <a:gd name="connsiteY14" fmla="*/ 3083969 h 3453135"/>
                  <a:gd name="connsiteX15" fmla="*/ 0 w 3122674"/>
                  <a:gd name="connsiteY15" fmla="*/ 2053486 h 3453135"/>
                  <a:gd name="connsiteX16" fmla="*/ 0 w 3122674"/>
                  <a:gd name="connsiteY16" fmla="*/ 2053486 h 3453135"/>
                  <a:gd name="connsiteX17" fmla="*/ 0 w 3122674"/>
                  <a:gd name="connsiteY17" fmla="*/ 1188530 h 3453135"/>
                  <a:gd name="connsiteX18" fmla="*/ 0 w 3122674"/>
                  <a:gd name="connsiteY18" fmla="*/ 1188530 h 3453135"/>
                  <a:gd name="connsiteX19" fmla="*/ 0 w 3122674"/>
                  <a:gd name="connsiteY19" fmla="*/ 615021 h 3453135"/>
                  <a:gd name="connsiteX20" fmla="*/ 0 w 3122674"/>
                  <a:gd name="connsiteY20" fmla="*/ 615021 h 345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22674" h="3453135">
                    <a:moveTo>
                      <a:pt x="0" y="0"/>
                    </a:moveTo>
                    <a:lnTo>
                      <a:pt x="3122673" y="0"/>
                    </a:lnTo>
                    <a:lnTo>
                      <a:pt x="3122673" y="615021"/>
                    </a:lnTo>
                    <a:lnTo>
                      <a:pt x="3122673" y="1030482"/>
                    </a:lnTo>
                    <a:lnTo>
                      <a:pt x="3122673" y="1188530"/>
                    </a:lnTo>
                    <a:lnTo>
                      <a:pt x="3122673" y="1645503"/>
                    </a:lnTo>
                    <a:lnTo>
                      <a:pt x="3122673" y="1953598"/>
                    </a:lnTo>
                    <a:lnTo>
                      <a:pt x="3122674" y="1953598"/>
                    </a:lnTo>
                    <a:lnTo>
                      <a:pt x="3122674" y="2984080"/>
                    </a:lnTo>
                    <a:lnTo>
                      <a:pt x="3122673" y="2984080"/>
                    </a:lnTo>
                    <a:lnTo>
                      <a:pt x="3122673" y="3083969"/>
                    </a:lnTo>
                    <a:lnTo>
                      <a:pt x="3122673" y="3453135"/>
                    </a:lnTo>
                    <a:lnTo>
                      <a:pt x="0" y="3453135"/>
                    </a:lnTo>
                    <a:lnTo>
                      <a:pt x="0" y="3083969"/>
                    </a:lnTo>
                    <a:lnTo>
                      <a:pt x="0" y="3083969"/>
                    </a:lnTo>
                    <a:lnTo>
                      <a:pt x="0" y="2053486"/>
                    </a:lnTo>
                    <a:lnTo>
                      <a:pt x="0" y="2053486"/>
                    </a:lnTo>
                    <a:lnTo>
                      <a:pt x="0" y="1188530"/>
                    </a:lnTo>
                    <a:lnTo>
                      <a:pt x="0" y="1188530"/>
                    </a:lnTo>
                    <a:lnTo>
                      <a:pt x="0" y="615021"/>
                    </a:lnTo>
                    <a:lnTo>
                      <a:pt x="0" y="615021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6C4746E-7F21-7EE9-6A0E-9B9B8688A158}"/>
                  </a:ext>
                </a:extLst>
              </p:cNvPr>
              <p:cNvGrpSpPr/>
              <p:nvPr/>
            </p:nvGrpSpPr>
            <p:grpSpPr>
              <a:xfrm>
                <a:off x="745864" y="6434281"/>
                <a:ext cx="2553821" cy="399232"/>
                <a:chOff x="748740" y="6434281"/>
                <a:chExt cx="2553821" cy="399232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962623" y="6530498"/>
                  <a:ext cx="2126056" cy="2564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995"/>
                    </a:lnSpc>
                    <a:spcBef>
                      <a:spcPct val="0"/>
                    </a:spcBef>
                  </a:pPr>
                  <a:r>
                    <a:rPr lang="en-US" sz="2100" spc="21" dirty="0">
                      <a:solidFill>
                        <a:srgbClr val="FFFFFF"/>
                      </a:solidFill>
                      <a:latin typeface="Lilita One" panose="02000000000000000000" pitchFamily="2" charset="0"/>
                    </a:rPr>
                    <a:t>My Favorites</a:t>
                  </a: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 rot="5868425">
                  <a:off x="2956122" y="6440592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32" h="453504">
                      <a:moveTo>
                        <a:pt x="0" y="0"/>
                      </a:moveTo>
                      <a:lnTo>
                        <a:pt x="470332" y="0"/>
                      </a:lnTo>
                      <a:lnTo>
                        <a:pt x="470332" y="453504"/>
                      </a:lnTo>
                      <a:lnTo>
                        <a:pt x="0" y="453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/>
                <p:nvPr/>
              </p:nvSpPr>
              <p:spPr>
                <a:xfrm rot="5868425" flipH="1" flipV="1">
                  <a:off x="742429" y="6487075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32" h="453504">
                      <a:moveTo>
                        <a:pt x="470332" y="453504"/>
                      </a:moveTo>
                      <a:lnTo>
                        <a:pt x="0" y="453504"/>
                      </a:lnTo>
                      <a:lnTo>
                        <a:pt x="0" y="0"/>
                      </a:lnTo>
                      <a:lnTo>
                        <a:pt x="470332" y="0"/>
                      </a:lnTo>
                      <a:lnTo>
                        <a:pt x="470332" y="453504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Freeform 53"/>
              <p:cNvSpPr/>
              <p:nvPr/>
            </p:nvSpPr>
            <p:spPr>
              <a:xfrm>
                <a:off x="744051" y="7511986"/>
                <a:ext cx="2557448" cy="39957"/>
              </a:xfrm>
              <a:custGeom>
                <a:avLst/>
                <a:gdLst/>
                <a:ahLst/>
                <a:cxnLst/>
                <a:rect l="l" t="t" r="r" b="b"/>
                <a:pathLst>
                  <a:path w="2557448" h="39957">
                    <a:moveTo>
                      <a:pt x="0" y="0"/>
                    </a:moveTo>
                    <a:lnTo>
                      <a:pt x="2557448" y="0"/>
                    </a:lnTo>
                    <a:lnTo>
                      <a:pt x="2557448" y="39957"/>
                    </a:lnTo>
                    <a:lnTo>
                      <a:pt x="0" y="399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 b="-3538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744051" y="8020620"/>
                <a:ext cx="2557448" cy="39957"/>
              </a:xfrm>
              <a:custGeom>
                <a:avLst/>
                <a:gdLst/>
                <a:ahLst/>
                <a:cxnLst/>
                <a:rect l="l" t="t" r="r" b="b"/>
                <a:pathLst>
                  <a:path w="2557448" h="39957">
                    <a:moveTo>
                      <a:pt x="0" y="0"/>
                    </a:moveTo>
                    <a:lnTo>
                      <a:pt x="2557448" y="0"/>
                    </a:lnTo>
                    <a:lnTo>
                      <a:pt x="2557448" y="39957"/>
                    </a:lnTo>
                    <a:lnTo>
                      <a:pt x="0" y="399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 b="-3538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744051" y="8738655"/>
                <a:ext cx="2557448" cy="39957"/>
              </a:xfrm>
              <a:custGeom>
                <a:avLst/>
                <a:gdLst/>
                <a:ahLst/>
                <a:cxnLst/>
                <a:rect l="l" t="t" r="r" b="b"/>
                <a:pathLst>
                  <a:path w="2557448" h="39957">
                    <a:moveTo>
                      <a:pt x="0" y="0"/>
                    </a:moveTo>
                    <a:lnTo>
                      <a:pt x="2557448" y="0"/>
                    </a:lnTo>
                    <a:lnTo>
                      <a:pt x="2557448" y="39957"/>
                    </a:lnTo>
                    <a:lnTo>
                      <a:pt x="0" y="399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 b="-3538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99241" y="6969261"/>
                <a:ext cx="2847069" cy="4184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 spc="4" dirty="0">
                    <a:solidFill>
                      <a:srgbClr val="FFFFFF"/>
                    </a:solidFill>
                    <a:latin typeface="Quicksand Medium" pitchFamily="2" charset="0"/>
                  </a:rPr>
                  <a:t>I adore cooking and </a:t>
                </a:r>
              </a:p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 spc="4" dirty="0">
                    <a:solidFill>
                      <a:srgbClr val="FFFFFF"/>
                    </a:solidFill>
                    <a:latin typeface="Quicksand Medium" pitchFamily="2" charset="0"/>
                  </a:rPr>
                  <a:t>experimenting with recipes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99241" y="7687296"/>
                <a:ext cx="2847069" cy="2004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4" dirty="0">
                    <a:solidFill>
                      <a:srgbClr val="FFFFFF"/>
                    </a:solidFill>
                    <a:latin typeface="Quicksand Medium" pitchFamily="2" charset="0"/>
                  </a:rPr>
                  <a:t>Music and dance captivate me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99241" y="8195930"/>
                <a:ext cx="2847069" cy="4184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4" dirty="0">
                    <a:solidFill>
                      <a:srgbClr val="FFFFFF"/>
                    </a:solidFill>
                    <a:latin typeface="Quicksand Medium" pitchFamily="2" charset="0"/>
                  </a:rPr>
                  <a:t>I'm passionate about photography </a:t>
                </a:r>
              </a:p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4" dirty="0">
                    <a:solidFill>
                      <a:srgbClr val="FFFFFF"/>
                    </a:solidFill>
                    <a:latin typeface="Quicksand Medium" pitchFamily="2" charset="0"/>
                  </a:rPr>
                  <a:t>and capturing moments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599241" y="8913965"/>
                <a:ext cx="2847069" cy="4184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200" spc="4" dirty="0">
                    <a:solidFill>
                      <a:srgbClr val="FFFFFF"/>
                    </a:solidFill>
                    <a:latin typeface="Quicksand Medium" pitchFamily="2" charset="0"/>
                  </a:rPr>
                  <a:t>I have a deep interest in </a:t>
                </a:r>
              </a:p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4" dirty="0">
                    <a:solidFill>
                      <a:srgbClr val="FFFFFF"/>
                    </a:solidFill>
                    <a:latin typeface="Quicksand Medium" pitchFamily="2" charset="0"/>
                  </a:rPr>
                  <a:t>gardening and nurturing plants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5424564-10DD-1123-343C-9F08D8CA85C0}"/>
                </a:ext>
              </a:extLst>
            </p:cNvPr>
            <p:cNvGrpSpPr/>
            <p:nvPr/>
          </p:nvGrpSpPr>
          <p:grpSpPr>
            <a:xfrm>
              <a:off x="481157" y="3659405"/>
              <a:ext cx="6505907" cy="2314118"/>
              <a:chOff x="481157" y="3659405"/>
              <a:chExt cx="6505907" cy="231411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1F24954-1888-083A-E78C-D754976DAE2D}"/>
                  </a:ext>
                </a:extLst>
              </p:cNvPr>
              <p:cNvSpPr/>
              <p:nvPr/>
            </p:nvSpPr>
            <p:spPr>
              <a:xfrm flipV="1">
                <a:off x="481157" y="3659405"/>
                <a:ext cx="6505907" cy="2314118"/>
              </a:xfrm>
              <a:custGeom>
                <a:avLst/>
                <a:gdLst>
                  <a:gd name="connsiteX0" fmla="*/ 0 w 6505907"/>
                  <a:gd name="connsiteY0" fmla="*/ 2314118 h 2314118"/>
                  <a:gd name="connsiteX1" fmla="*/ 6505907 w 6505907"/>
                  <a:gd name="connsiteY1" fmla="*/ 2314118 h 2314118"/>
                  <a:gd name="connsiteX2" fmla="*/ 6505907 w 6505907"/>
                  <a:gd name="connsiteY2" fmla="*/ 2146950 h 2314118"/>
                  <a:gd name="connsiteX3" fmla="*/ 6505907 w 6505907"/>
                  <a:gd name="connsiteY3" fmla="*/ 167168 h 2314118"/>
                  <a:gd name="connsiteX4" fmla="*/ 6505907 w 6505907"/>
                  <a:gd name="connsiteY4" fmla="*/ 0 h 2314118"/>
                  <a:gd name="connsiteX5" fmla="*/ 0 w 6505907"/>
                  <a:gd name="connsiteY5" fmla="*/ 0 h 2314118"/>
                  <a:gd name="connsiteX6" fmla="*/ 0 w 6505907"/>
                  <a:gd name="connsiteY6" fmla="*/ 167168 h 2314118"/>
                  <a:gd name="connsiteX7" fmla="*/ 0 w 6505907"/>
                  <a:gd name="connsiteY7" fmla="*/ 2146950 h 231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5907" h="2314118">
                    <a:moveTo>
                      <a:pt x="0" y="2314118"/>
                    </a:moveTo>
                    <a:lnTo>
                      <a:pt x="6505907" y="2314118"/>
                    </a:lnTo>
                    <a:lnTo>
                      <a:pt x="6505907" y="2146950"/>
                    </a:lnTo>
                    <a:lnTo>
                      <a:pt x="6505907" y="167168"/>
                    </a:lnTo>
                    <a:lnTo>
                      <a:pt x="6505907" y="0"/>
                    </a:lnTo>
                    <a:lnTo>
                      <a:pt x="0" y="0"/>
                    </a:lnTo>
                    <a:lnTo>
                      <a:pt x="0" y="167168"/>
                    </a:lnTo>
                    <a:lnTo>
                      <a:pt x="0" y="214695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E4DD32D-5D2D-4B4D-81D3-BCBD62C57636}"/>
                  </a:ext>
                </a:extLst>
              </p:cNvPr>
              <p:cNvGrpSpPr/>
              <p:nvPr/>
            </p:nvGrpSpPr>
            <p:grpSpPr>
              <a:xfrm>
                <a:off x="2495300" y="3912293"/>
                <a:ext cx="2477621" cy="391409"/>
                <a:chOff x="2501340" y="3912293"/>
                <a:chExt cx="2477621" cy="391409"/>
              </a:xfrm>
            </p:grpSpPr>
            <p:sp>
              <p:nvSpPr>
                <p:cNvPr id="29" name="TextBox 29"/>
                <p:cNvSpPr txBox="1"/>
                <p:nvPr/>
              </p:nvSpPr>
              <p:spPr>
                <a:xfrm>
                  <a:off x="2677123" y="4000687"/>
                  <a:ext cx="2126056" cy="27856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995"/>
                    </a:lnSpc>
                    <a:spcBef>
                      <a:spcPct val="0"/>
                    </a:spcBef>
                  </a:pPr>
                  <a:r>
                    <a:rPr lang="en-US" sz="2100" spc="21" dirty="0">
                      <a:solidFill>
                        <a:srgbClr val="FFFFFF"/>
                      </a:solidFill>
                      <a:latin typeface="Lilita One"/>
                    </a:rPr>
                    <a:t>Introduction</a:t>
                  </a:r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 rot="5868425">
                  <a:off x="4632522" y="3918604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32" h="453504">
                      <a:moveTo>
                        <a:pt x="0" y="0"/>
                      </a:moveTo>
                      <a:lnTo>
                        <a:pt x="470332" y="0"/>
                      </a:lnTo>
                      <a:lnTo>
                        <a:pt x="470332" y="453504"/>
                      </a:lnTo>
                      <a:lnTo>
                        <a:pt x="0" y="453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 rot="5868425" flipH="1" flipV="1">
                  <a:off x="2495029" y="3957264"/>
                  <a:ext cx="352749" cy="340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32" h="453504">
                      <a:moveTo>
                        <a:pt x="470332" y="453504"/>
                      </a:moveTo>
                      <a:lnTo>
                        <a:pt x="0" y="453504"/>
                      </a:lnTo>
                      <a:lnTo>
                        <a:pt x="0" y="0"/>
                      </a:lnTo>
                      <a:lnTo>
                        <a:pt x="470332" y="0"/>
                      </a:lnTo>
                      <a:lnTo>
                        <a:pt x="470332" y="453504"/>
                      </a:lnTo>
                      <a:close/>
                    </a:path>
                  </a:pathLst>
                </a:custGeom>
                <a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 l="-142230" t="-130207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890691" y="4411925"/>
                <a:ext cx="5686838" cy="11290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</a:pPr>
                <a:r>
                  <a:rPr lang="en-US" sz="1300" spc="5" dirty="0">
                    <a:solidFill>
                      <a:srgbClr val="FFFFFF"/>
                    </a:solidFill>
                    <a:latin typeface="Quicksand Medium" pitchFamily="2" charset="0"/>
                  </a:rPr>
                  <a:t>Hi, I'm Mrs. Carter! I've been teaching for 20 years, 10 of </a:t>
                </a:r>
              </a:p>
              <a:p>
                <a:pPr algn="ctr">
                  <a:lnSpc>
                    <a:spcPts val="1820"/>
                  </a:lnSpc>
                </a:pPr>
                <a:r>
                  <a:rPr lang="en-US" sz="1300" spc="5" dirty="0">
                    <a:solidFill>
                      <a:srgbClr val="FFFFFF"/>
                    </a:solidFill>
                    <a:latin typeface="Quicksand Medium" pitchFamily="2" charset="0"/>
                  </a:rPr>
                  <a:t>those as a second-grade teacher. I absolutely love science and </a:t>
                </a:r>
              </a:p>
              <a:p>
                <a:pPr algn="ctr">
                  <a:lnSpc>
                    <a:spcPts val="1820"/>
                  </a:lnSpc>
                </a:pPr>
                <a:r>
                  <a:rPr lang="en-US" sz="1300" spc="5" dirty="0">
                    <a:solidFill>
                      <a:srgbClr val="FFFFFF"/>
                    </a:solidFill>
                    <a:latin typeface="Quicksand Medium" pitchFamily="2" charset="0"/>
                  </a:rPr>
                  <a:t>enjoy inspiring young minds to discover the wonders of nature.  Learning is an adventure in my classroom, where we explore </a:t>
                </a:r>
              </a:p>
              <a:p>
                <a:pPr algn="ctr">
                  <a:lnSpc>
                    <a:spcPts val="1820"/>
                  </a:lnSpc>
                </a:pPr>
                <a:r>
                  <a:rPr lang="en-US" sz="1300" spc="5" dirty="0">
                    <a:solidFill>
                      <a:srgbClr val="FFFFFF"/>
                    </a:solidFill>
                    <a:latin typeface="Quicksand Medium" pitchFamily="2" charset="0"/>
                  </a:rPr>
                  <a:t>and grow every day!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3022791">
              <a:off x="6340071" y="5787759"/>
              <a:ext cx="845622" cy="850941"/>
            </a:xfrm>
            <a:custGeom>
              <a:avLst/>
              <a:gdLst/>
              <a:ahLst/>
              <a:cxnLst/>
              <a:rect l="l" t="t" r="r" b="b"/>
              <a:pathLst>
                <a:path w="845622" h="850941">
                  <a:moveTo>
                    <a:pt x="0" y="0"/>
                  </a:moveTo>
                  <a:lnTo>
                    <a:pt x="845622" y="0"/>
                  </a:lnTo>
                  <a:lnTo>
                    <a:pt x="845622" y="850941"/>
                  </a:lnTo>
                  <a:lnTo>
                    <a:pt x="0" y="850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 rot="17987140" flipH="1">
              <a:off x="214028" y="5255494"/>
              <a:ext cx="845622" cy="850941"/>
            </a:xfrm>
            <a:custGeom>
              <a:avLst/>
              <a:gdLst/>
              <a:ahLst/>
              <a:cxnLst/>
              <a:rect l="l" t="t" r="r" b="b"/>
              <a:pathLst>
                <a:path w="845622" h="850941">
                  <a:moveTo>
                    <a:pt x="845623" y="0"/>
                  </a:moveTo>
                  <a:lnTo>
                    <a:pt x="0" y="0"/>
                  </a:lnTo>
                  <a:lnTo>
                    <a:pt x="0" y="850940"/>
                  </a:lnTo>
                  <a:lnTo>
                    <a:pt x="845623" y="850940"/>
                  </a:lnTo>
                  <a:lnTo>
                    <a:pt x="845623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E1A51C1-19F4-6D29-AAEE-5D62393E5CA7}"/>
                </a:ext>
              </a:extLst>
            </p:cNvPr>
            <p:cNvGrpSpPr/>
            <p:nvPr/>
          </p:nvGrpSpPr>
          <p:grpSpPr>
            <a:xfrm>
              <a:off x="3708893" y="1929055"/>
              <a:ext cx="3710759" cy="1298138"/>
              <a:chOff x="3708893" y="1929055"/>
              <a:chExt cx="3710759" cy="129813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3708893" y="3179267"/>
                <a:ext cx="3067459" cy="47926"/>
              </a:xfrm>
              <a:custGeom>
                <a:avLst/>
                <a:gdLst/>
                <a:ahLst/>
                <a:cxnLst/>
                <a:rect l="l" t="t" r="r" b="b"/>
                <a:pathLst>
                  <a:path w="3067459" h="47926">
                    <a:moveTo>
                      <a:pt x="0" y="0"/>
                    </a:moveTo>
                    <a:lnTo>
                      <a:pt x="3067459" y="0"/>
                    </a:lnTo>
                    <a:lnTo>
                      <a:pt x="3067459" y="47926"/>
                    </a:lnTo>
                    <a:lnTo>
                      <a:pt x="0" y="479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 b="-3538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3708893" y="2354506"/>
                <a:ext cx="3710759" cy="758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883"/>
                  </a:lnSpc>
                </a:pPr>
                <a:r>
                  <a:rPr lang="en-US" sz="4950" dirty="0">
                    <a:solidFill>
                      <a:srgbClr val="548951"/>
                    </a:solidFill>
                    <a:latin typeface="Lilita One"/>
                  </a:rPr>
                  <a:t>Mrs. Carter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3723661" y="1929055"/>
                <a:ext cx="3248278" cy="3619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65"/>
                  </a:lnSpc>
                </a:pPr>
                <a:r>
                  <a:rPr lang="en-US" sz="2700" spc="27" dirty="0">
                    <a:solidFill>
                      <a:srgbClr val="EF6A4F"/>
                    </a:solidFill>
                    <a:latin typeface="Lilita One"/>
                  </a:rPr>
                  <a:t>All about me teacher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A1D77CC-ED09-6064-B7C9-B113F8051B53}"/>
                </a:ext>
              </a:extLst>
            </p:cNvPr>
            <p:cNvGrpSpPr/>
            <p:nvPr/>
          </p:nvGrpSpPr>
          <p:grpSpPr>
            <a:xfrm>
              <a:off x="392773" y="332743"/>
              <a:ext cx="3047473" cy="3312703"/>
              <a:chOff x="392773" y="332743"/>
              <a:chExt cx="3047473" cy="3312703"/>
            </a:xfrm>
          </p:grpSpPr>
          <p:sp>
            <p:nvSpPr>
              <p:cNvPr id="4" name="Freeform 4"/>
              <p:cNvSpPr/>
              <p:nvPr/>
            </p:nvSpPr>
            <p:spPr>
              <a:xfrm rot="-1458941">
                <a:off x="441699" y="371062"/>
                <a:ext cx="2998547" cy="3274384"/>
              </a:xfrm>
              <a:custGeom>
                <a:avLst/>
                <a:gdLst/>
                <a:ahLst/>
                <a:cxnLst/>
                <a:rect l="l" t="t" r="r" b="b"/>
                <a:pathLst>
                  <a:path w="2998547" h="3274384">
                    <a:moveTo>
                      <a:pt x="0" y="0"/>
                    </a:moveTo>
                    <a:lnTo>
                      <a:pt x="2998547" y="0"/>
                    </a:lnTo>
                    <a:lnTo>
                      <a:pt x="2998547" y="3274384"/>
                    </a:lnTo>
                    <a:lnTo>
                      <a:pt x="0" y="32743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 t="-2043" r="-251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700236" y="588763"/>
                <a:ext cx="2608463" cy="2608452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4"/>
                <a:stretch>
                  <a:fillRect t="-25047" b="-2504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 rot="1885543">
                <a:off x="2577803" y="332743"/>
                <a:ext cx="842693" cy="872132"/>
              </a:xfrm>
              <a:custGeom>
                <a:avLst/>
                <a:gdLst/>
                <a:ahLst/>
                <a:cxnLst/>
                <a:rect l="l" t="t" r="r" b="b"/>
                <a:pathLst>
                  <a:path w="842693" h="872132">
                    <a:moveTo>
                      <a:pt x="0" y="0"/>
                    </a:moveTo>
                    <a:lnTo>
                      <a:pt x="842693" y="0"/>
                    </a:lnTo>
                    <a:lnTo>
                      <a:pt x="842693" y="872133"/>
                    </a:lnTo>
                    <a:lnTo>
                      <a:pt x="0" y="8721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 rot="-1769065">
                <a:off x="392773" y="2172259"/>
                <a:ext cx="1166754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1166754" h="1190600">
                    <a:moveTo>
                      <a:pt x="0" y="0"/>
                    </a:moveTo>
                    <a:lnTo>
                      <a:pt x="1166754" y="0"/>
                    </a:lnTo>
                    <a:lnTo>
                      <a:pt x="1166754" y="1190600"/>
                    </a:lnTo>
                    <a:lnTo>
                      <a:pt x="0" y="1190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A284A7-CA3D-6B71-DBAD-38A5D8322014}"/>
                </a:ext>
              </a:extLst>
            </p:cNvPr>
            <p:cNvGrpSpPr/>
            <p:nvPr/>
          </p:nvGrpSpPr>
          <p:grpSpPr>
            <a:xfrm>
              <a:off x="369946" y="0"/>
              <a:ext cx="7190054" cy="1935614"/>
              <a:chOff x="369946" y="0"/>
              <a:chExt cx="7190054" cy="193561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69946" y="276615"/>
                <a:ext cx="493408" cy="624296"/>
              </a:xfrm>
              <a:custGeom>
                <a:avLst/>
                <a:gdLst/>
                <a:ahLst/>
                <a:cxnLst/>
                <a:rect l="l" t="t" r="r" b="b"/>
                <a:pathLst>
                  <a:path w="493408" h="624296">
                    <a:moveTo>
                      <a:pt x="0" y="0"/>
                    </a:moveTo>
                    <a:lnTo>
                      <a:pt x="493408" y="0"/>
                    </a:lnTo>
                    <a:lnTo>
                      <a:pt x="493408" y="624296"/>
                    </a:lnTo>
                    <a:lnTo>
                      <a:pt x="0" y="6242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l="-260682" b="-1373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6776352" y="1597460"/>
                <a:ext cx="406191" cy="338154"/>
              </a:xfrm>
              <a:custGeom>
                <a:avLst/>
                <a:gdLst/>
                <a:ahLst/>
                <a:cxnLst/>
                <a:rect l="l" t="t" r="r" b="b"/>
                <a:pathLst>
                  <a:path w="406191" h="338154">
                    <a:moveTo>
                      <a:pt x="0" y="0"/>
                    </a:moveTo>
                    <a:lnTo>
                      <a:pt x="406191" y="0"/>
                    </a:lnTo>
                    <a:lnTo>
                      <a:pt x="406191" y="338154"/>
                    </a:lnTo>
                    <a:lnTo>
                      <a:pt x="0" y="3381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 flipV="1">
                <a:off x="4536000" y="0"/>
                <a:ext cx="3024000" cy="14931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986200">
                    <a:moveTo>
                      <a:pt x="0" y="2986200"/>
                    </a:moveTo>
                    <a:lnTo>
                      <a:pt x="3024000" y="2986200"/>
                    </a:lnTo>
                    <a:lnTo>
                      <a:pt x="3024000" y="0"/>
                    </a:lnTo>
                    <a:lnTo>
                      <a:pt x="0" y="0"/>
                    </a:lnTo>
                    <a:lnTo>
                      <a:pt x="0" y="2986200"/>
                    </a:lnTo>
                    <a:close/>
                  </a:path>
                </a:pathLst>
              </a:custGeom>
              <a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 b="-1000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mplateLAB"/>
            <p:cNvSpPr/>
            <p:nvPr/>
          </p:nvSpPr>
          <p:spPr>
            <a:xfrm>
              <a:off x="5846224" y="9197309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3" y="0"/>
                  </a:lnTo>
                  <a:lnTo>
                    <a:pt x="779813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Lilita One</vt:lpstr>
      <vt:lpstr>Quicksand Medium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HUONG NGUYEN THU</cp:lastModifiedBy>
  <cp:revision>15</cp:revision>
  <dcterms:created xsi:type="dcterms:W3CDTF">2006-08-16T00:00:00Z</dcterms:created>
  <dcterms:modified xsi:type="dcterms:W3CDTF">2023-09-15T11:32:04Z</dcterms:modified>
  <dc:identifier>DAFuDzpaPhY</dc:identifier>
</cp:coreProperties>
</file>