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MV Boli" panose="0200050003020009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8" name="Picture 50" descr="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06" y="0"/>
            <a:ext cx="6876806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363636" y="340356"/>
            <a:ext cx="3646520" cy="7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ABOUT ME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354634" y="1237582"/>
            <a:ext cx="929635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1124628" y="1519654"/>
            <a:ext cx="2177350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3412405" y="1223179"/>
            <a:ext cx="1323717" cy="4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Birthday: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4491135" y="1519654"/>
            <a:ext cx="1924429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360636" y="2445087"/>
            <a:ext cx="1084474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Subject: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1295672" y="2737961"/>
            <a:ext cx="2006306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 Box 2"/>
          <p:cNvSpPr txBox="1">
            <a:spLocks noChangeArrowheads="1"/>
          </p:cNvSpPr>
          <p:nvPr/>
        </p:nvSpPr>
        <p:spPr bwMode="auto">
          <a:xfrm>
            <a:off x="359435" y="2787774"/>
            <a:ext cx="924834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Book: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1029204" y="3080648"/>
            <a:ext cx="2268573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 Box 2"/>
          <p:cNvSpPr txBox="1">
            <a:spLocks noChangeArrowheads="1"/>
          </p:cNvSpPr>
          <p:nvPr/>
        </p:nvSpPr>
        <p:spPr bwMode="auto">
          <a:xfrm>
            <a:off x="359435" y="3126259"/>
            <a:ext cx="1085675" cy="4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Hobby: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1181643" y="3419733"/>
            <a:ext cx="2116134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 Box 2"/>
          <p:cNvSpPr txBox="1">
            <a:spLocks noChangeArrowheads="1"/>
          </p:cNvSpPr>
          <p:nvPr/>
        </p:nvSpPr>
        <p:spPr bwMode="auto">
          <a:xfrm>
            <a:off x="355234" y="3464745"/>
            <a:ext cx="890625" cy="4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Movie: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124628" y="3751003"/>
            <a:ext cx="2168947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355834" y="3803830"/>
            <a:ext cx="890625" cy="4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Food: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1029204" y="4085580"/>
            <a:ext cx="2263771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Box 2"/>
          <p:cNvSpPr txBox="1">
            <a:spLocks noChangeArrowheads="1"/>
          </p:cNvSpPr>
          <p:nvPr/>
        </p:nvSpPr>
        <p:spPr bwMode="auto">
          <a:xfrm>
            <a:off x="359435" y="4139315"/>
            <a:ext cx="1313131" cy="4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Beverage: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1445110" y="4420465"/>
            <a:ext cx="1847265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2"/>
          <p:cNvSpPr txBox="1">
            <a:spLocks noChangeArrowheads="1"/>
          </p:cNvSpPr>
          <p:nvPr/>
        </p:nvSpPr>
        <p:spPr bwMode="auto">
          <a:xfrm>
            <a:off x="359435" y="4481401"/>
            <a:ext cx="1313131" cy="4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Sports: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1245859" y="4774875"/>
            <a:ext cx="2046517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 Box 2"/>
          <p:cNvSpPr txBox="1">
            <a:spLocks noChangeArrowheads="1"/>
          </p:cNvSpPr>
          <p:nvPr/>
        </p:nvSpPr>
        <p:spPr bwMode="auto">
          <a:xfrm>
            <a:off x="372639" y="4816286"/>
            <a:ext cx="1313131" cy="4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Season: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>
            <a:off x="1245859" y="5109760"/>
            <a:ext cx="2071458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Box 2"/>
          <p:cNvSpPr txBox="1">
            <a:spLocks noChangeArrowheads="1"/>
          </p:cNvSpPr>
          <p:nvPr/>
        </p:nvSpPr>
        <p:spPr bwMode="auto">
          <a:xfrm>
            <a:off x="911703" y="1990172"/>
            <a:ext cx="2395805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 FAVORITES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Text Box 2"/>
          <p:cNvSpPr txBox="1">
            <a:spLocks noChangeArrowheads="1"/>
          </p:cNvSpPr>
          <p:nvPr/>
        </p:nvSpPr>
        <p:spPr bwMode="auto">
          <a:xfrm>
            <a:off x="4050967" y="1985371"/>
            <a:ext cx="2383201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THIS OR THAT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Text Box 2"/>
          <p:cNvSpPr txBox="1">
            <a:spLocks noChangeArrowheads="1"/>
          </p:cNvSpPr>
          <p:nvPr/>
        </p:nvSpPr>
        <p:spPr bwMode="auto">
          <a:xfrm>
            <a:off x="3911132" y="2584923"/>
            <a:ext cx="2044116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Books </a:t>
            </a:r>
            <a:r>
              <a:rPr lang="en-US" sz="1800" u="sng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Movies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Text Box 2"/>
          <p:cNvSpPr txBox="1">
            <a:spLocks noChangeArrowheads="1"/>
          </p:cNvSpPr>
          <p:nvPr/>
        </p:nvSpPr>
        <p:spPr bwMode="auto">
          <a:xfrm>
            <a:off x="3904530" y="2973221"/>
            <a:ext cx="2044116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Math </a:t>
            </a:r>
            <a:r>
              <a:rPr lang="en-US" sz="1800" u="sng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Science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" name="Text Box 2"/>
          <p:cNvSpPr txBox="1">
            <a:spLocks noChangeArrowheads="1"/>
          </p:cNvSpPr>
          <p:nvPr/>
        </p:nvSpPr>
        <p:spPr bwMode="auto">
          <a:xfrm>
            <a:off x="3608085" y="3362719"/>
            <a:ext cx="2636408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Morning </a:t>
            </a:r>
            <a:r>
              <a:rPr lang="en-US" sz="1800" u="sng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Night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Text Box 2"/>
          <p:cNvSpPr txBox="1">
            <a:spLocks noChangeArrowheads="1"/>
          </p:cNvSpPr>
          <p:nvPr/>
        </p:nvSpPr>
        <p:spPr bwMode="auto">
          <a:xfrm>
            <a:off x="3850516" y="3749817"/>
            <a:ext cx="2157545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Sweet </a:t>
            </a:r>
            <a:r>
              <a:rPr lang="en-US" sz="1800" u="sng" dirty="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 dirty="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Salty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5" name="Text Box 2"/>
          <p:cNvSpPr txBox="1">
            <a:spLocks noChangeArrowheads="1"/>
          </p:cNvSpPr>
          <p:nvPr/>
        </p:nvSpPr>
        <p:spPr bwMode="auto">
          <a:xfrm>
            <a:off x="3863120" y="4137514"/>
            <a:ext cx="2157545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Tea </a:t>
            </a:r>
            <a:r>
              <a:rPr lang="en-US" sz="1800" u="sng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Coffee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Text Box 2"/>
          <p:cNvSpPr txBox="1">
            <a:spLocks noChangeArrowheads="1"/>
          </p:cNvSpPr>
          <p:nvPr/>
        </p:nvSpPr>
        <p:spPr bwMode="auto">
          <a:xfrm>
            <a:off x="3761094" y="4524012"/>
            <a:ext cx="2344792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Summer </a:t>
            </a:r>
            <a:r>
              <a:rPr lang="en-US" sz="1800" u="sng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Winter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Text Box 2"/>
          <p:cNvSpPr txBox="1">
            <a:spLocks noChangeArrowheads="1"/>
          </p:cNvSpPr>
          <p:nvPr/>
        </p:nvSpPr>
        <p:spPr bwMode="auto">
          <a:xfrm>
            <a:off x="1964240" y="5730917"/>
            <a:ext cx="2914336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MORE ABOUT ME…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8" name="Text Box 2"/>
          <p:cNvSpPr txBox="1">
            <a:spLocks noChangeArrowheads="1"/>
          </p:cNvSpPr>
          <p:nvPr/>
        </p:nvSpPr>
        <p:spPr bwMode="auto">
          <a:xfrm>
            <a:off x="365437" y="6202036"/>
            <a:ext cx="1181698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My likes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Text Box 2"/>
          <p:cNvSpPr txBox="1">
            <a:spLocks noChangeArrowheads="1"/>
          </p:cNvSpPr>
          <p:nvPr/>
        </p:nvSpPr>
        <p:spPr bwMode="auto">
          <a:xfrm>
            <a:off x="3510831" y="6197834"/>
            <a:ext cx="2317185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am happiest when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38" descr="templatelab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0" y="9034150"/>
            <a:ext cx="1551392" cy="43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0" name="Straight Connector 149"/>
          <p:cNvCxnSpPr/>
          <p:nvPr/>
        </p:nvCxnSpPr>
        <p:spPr>
          <a:xfrm>
            <a:off x="448258" y="6875405"/>
            <a:ext cx="2846518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446457" y="7256502"/>
            <a:ext cx="2846518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589451" y="6875405"/>
            <a:ext cx="2846518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587650" y="7256502"/>
            <a:ext cx="2846518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2"/>
          <p:cNvSpPr txBox="1">
            <a:spLocks noChangeArrowheads="1"/>
          </p:cNvSpPr>
          <p:nvPr/>
        </p:nvSpPr>
        <p:spPr bwMode="auto">
          <a:xfrm>
            <a:off x="361236" y="7607590"/>
            <a:ext cx="1181698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dislike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5" name="Text Box 2"/>
          <p:cNvSpPr txBox="1">
            <a:spLocks noChangeArrowheads="1"/>
          </p:cNvSpPr>
          <p:nvPr/>
        </p:nvSpPr>
        <p:spPr bwMode="auto">
          <a:xfrm>
            <a:off x="3514432" y="7612391"/>
            <a:ext cx="2434214" cy="38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FFF8BB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work best when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>
            <a:off x="442856" y="8293563"/>
            <a:ext cx="2846518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435654" y="8674660"/>
            <a:ext cx="2846518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578648" y="8293563"/>
            <a:ext cx="2846518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576847" y="8674660"/>
            <a:ext cx="2846518" cy="0"/>
          </a:xfrm>
          <a:prstGeom prst="line">
            <a:avLst/>
          </a:prstGeom>
          <a:ln w="12700">
            <a:solidFill>
              <a:srgbClr val="FFF8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6" name="Picture 28" descr="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89" y="69688"/>
            <a:ext cx="1404354" cy="12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penc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72" y="153033"/>
            <a:ext cx="1243814" cy="44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2" descr="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3" y="5340816"/>
            <a:ext cx="579146" cy="6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img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30" y="5230539"/>
            <a:ext cx="946738" cy="75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sciss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73" y="9066495"/>
            <a:ext cx="1314332" cy="8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backpa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93" y="8764683"/>
            <a:ext cx="1362344" cy="11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62</Words>
  <Application>Microsoft Office PowerPoint</Application>
  <PresentationFormat>A4 Paper (210x297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MV Boli</vt:lpstr>
      <vt:lpstr>Calibri</vt:lpstr>
      <vt:lpstr>Times New Roman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2023-10-16T08:14:18Z</dcterms:created>
  <dcterms:modified xsi:type="dcterms:W3CDTF">2023-10-16T09:26:10Z</dcterms:modified>
</cp:coreProperties>
</file>