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DK Lemon Yellow Sun" panose="02000000000000000000" pitchFamily="50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Balistroke" pitchFamily="2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1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18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0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6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0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4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0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6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8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5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C8781-92B5-4422-BDAA-7515B711CFA8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B1F08-384E-46EE-AFBA-D5139C1B6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0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ounded Rectangle 130"/>
          <p:cNvSpPr/>
          <p:nvPr/>
        </p:nvSpPr>
        <p:spPr>
          <a:xfrm>
            <a:off x="491639" y="2954379"/>
            <a:ext cx="2799373" cy="1858488"/>
          </a:xfrm>
          <a:prstGeom prst="roundRect">
            <a:avLst>
              <a:gd name="adj" fmla="val 6980"/>
            </a:avLst>
          </a:prstGeom>
          <a:solidFill>
            <a:srgbClr val="5674B9"/>
          </a:solidFill>
          <a:ln w="317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1" name="Rounded Rectangle 160"/>
          <p:cNvSpPr/>
          <p:nvPr/>
        </p:nvSpPr>
        <p:spPr>
          <a:xfrm>
            <a:off x="3532800" y="2954379"/>
            <a:ext cx="2799373" cy="1858488"/>
          </a:xfrm>
          <a:prstGeom prst="roundRect">
            <a:avLst>
              <a:gd name="adj" fmla="val 6980"/>
            </a:avLst>
          </a:prstGeom>
          <a:solidFill>
            <a:srgbClr val="F69679"/>
          </a:solidFill>
          <a:ln w="317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51" name="Picture 3" descr="border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" y="6110519"/>
            <a:ext cx="1477596" cy="37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 Box 2"/>
          <p:cNvSpPr txBox="1">
            <a:spLocks noChangeArrowheads="1"/>
          </p:cNvSpPr>
          <p:nvPr/>
        </p:nvSpPr>
        <p:spPr bwMode="auto">
          <a:xfrm>
            <a:off x="2277291" y="177692"/>
            <a:ext cx="2463854" cy="73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dirty="0">
                <a:solidFill>
                  <a:srgbClr val="000000"/>
                </a:solidFill>
                <a:effectLst/>
                <a:latin typeface="Balistrok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 about me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9" name="Text Box 2"/>
          <p:cNvSpPr txBox="1">
            <a:spLocks noChangeArrowheads="1"/>
          </p:cNvSpPr>
          <p:nvPr/>
        </p:nvSpPr>
        <p:spPr bwMode="auto">
          <a:xfrm>
            <a:off x="1424166" y="1092906"/>
            <a:ext cx="1312822" cy="38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4DB04F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My Name is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0" name="Straight Connector 119"/>
          <p:cNvCxnSpPr/>
          <p:nvPr/>
        </p:nvCxnSpPr>
        <p:spPr>
          <a:xfrm>
            <a:off x="2689824" y="1432604"/>
            <a:ext cx="2616688" cy="0"/>
          </a:xfrm>
          <a:prstGeom prst="line">
            <a:avLst/>
          </a:prstGeom>
          <a:ln w="12700">
            <a:solidFill>
              <a:srgbClr val="4DB0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 Box 2"/>
          <p:cNvSpPr txBox="1">
            <a:spLocks noChangeArrowheads="1"/>
          </p:cNvSpPr>
          <p:nvPr/>
        </p:nvSpPr>
        <p:spPr bwMode="auto">
          <a:xfrm>
            <a:off x="1776998" y="1622453"/>
            <a:ext cx="811932" cy="38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solidFill>
                  <a:srgbClr val="28B7AF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 am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" name="Text Box 2"/>
          <p:cNvSpPr txBox="1">
            <a:spLocks noChangeArrowheads="1"/>
          </p:cNvSpPr>
          <p:nvPr/>
        </p:nvSpPr>
        <p:spPr bwMode="auto">
          <a:xfrm>
            <a:off x="3948915" y="1642751"/>
            <a:ext cx="1359985" cy="38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solidFill>
                  <a:srgbClr val="28B7AF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Years old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3" name="Text Box 2"/>
          <p:cNvSpPr txBox="1">
            <a:spLocks noChangeArrowheads="1"/>
          </p:cNvSpPr>
          <p:nvPr/>
        </p:nvSpPr>
        <p:spPr bwMode="auto">
          <a:xfrm>
            <a:off x="455818" y="2211103"/>
            <a:ext cx="3385038" cy="51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2400">
                <a:solidFill>
                  <a:srgbClr val="DA9D1A"/>
                </a:solidFill>
                <a:effectLst/>
                <a:latin typeface="DK Lemon Yellow Sun" panose="02000000000000000000" pitchFamily="50" charset="0"/>
              </a:rPr>
              <a:t>My favorite School subject is:</a:t>
            </a:r>
            <a:endParaRPr lang="en-US">
              <a:effectLst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2345947" y="1959166"/>
            <a:ext cx="1604759" cy="0"/>
          </a:xfrm>
          <a:prstGeom prst="line">
            <a:avLst/>
          </a:prstGeom>
          <a:ln w="12700">
            <a:solidFill>
              <a:srgbClr val="28B7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3581158" y="2524533"/>
            <a:ext cx="2713404" cy="0"/>
          </a:xfrm>
          <a:prstGeom prst="line">
            <a:avLst/>
          </a:prstGeom>
          <a:ln w="12700">
            <a:solidFill>
              <a:srgbClr val="DA9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 Box 2"/>
          <p:cNvSpPr txBox="1">
            <a:spLocks noChangeArrowheads="1"/>
          </p:cNvSpPr>
          <p:nvPr/>
        </p:nvSpPr>
        <p:spPr bwMode="auto">
          <a:xfrm>
            <a:off x="626563" y="3085124"/>
            <a:ext cx="2391019" cy="39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800">
                <a:solidFill>
                  <a:srgbClr val="FFFFFF"/>
                </a:solidFill>
                <a:effectLst/>
                <a:latin typeface="DK Lemon Yellow Sun" panose="02000000000000000000" pitchFamily="50" charset="0"/>
              </a:rPr>
              <a:t>When I grow up I want to be:</a:t>
            </a:r>
            <a:endParaRPr lang="en-US">
              <a:effectLst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705368" y="3693475"/>
            <a:ext cx="2392810" cy="762977"/>
            <a:chOff x="0" y="0"/>
            <a:chExt cx="2545177" cy="812041"/>
          </a:xfrm>
        </p:grpSpPr>
        <p:cxnSp>
          <p:nvCxnSpPr>
            <p:cNvPr id="128" name="Straight Connector 127"/>
            <p:cNvCxnSpPr/>
            <p:nvPr/>
          </p:nvCxnSpPr>
          <p:spPr>
            <a:xfrm>
              <a:off x="0" y="0"/>
              <a:ext cx="254517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0" y="402609"/>
              <a:ext cx="254517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0" y="812041"/>
              <a:ext cx="254517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Text Box 2"/>
          <p:cNvSpPr txBox="1">
            <a:spLocks noChangeArrowheads="1"/>
          </p:cNvSpPr>
          <p:nvPr/>
        </p:nvSpPr>
        <p:spPr bwMode="auto">
          <a:xfrm>
            <a:off x="449848" y="5107192"/>
            <a:ext cx="1828040" cy="64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3600">
                <a:solidFill>
                  <a:srgbClr val="A887EB"/>
                </a:solidFill>
                <a:effectLst/>
                <a:latin typeface="DK Lemon Yellow Sun" panose="02000000000000000000" pitchFamily="50" charset="0"/>
              </a:rPr>
              <a:t>Favorites:</a:t>
            </a:r>
            <a:endParaRPr lang="en-US">
              <a:effectLst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422983" y="5880318"/>
            <a:ext cx="2869820" cy="386862"/>
            <a:chOff x="0" y="0"/>
            <a:chExt cx="3052577" cy="411480"/>
          </a:xfrm>
        </p:grpSpPr>
        <p:sp>
          <p:nvSpPr>
            <p:cNvPr id="13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962167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>
                  <a:solidFill>
                    <a:srgbClr val="1CA10B"/>
                  </a:solidFill>
                  <a:effectLst/>
                  <a:latin typeface="DK Lemon Yellow Sun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Food: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5" name="Straight Connector 134"/>
            <p:cNvCxnSpPr/>
            <p:nvPr/>
          </p:nvCxnSpPr>
          <p:spPr>
            <a:xfrm>
              <a:off x="668740" y="354841"/>
              <a:ext cx="2383837" cy="0"/>
            </a:xfrm>
            <a:prstGeom prst="line">
              <a:avLst/>
            </a:prstGeom>
            <a:ln w="12700">
              <a:solidFill>
                <a:srgbClr val="1CA1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/>
          <p:nvPr/>
        </p:nvGrpSpPr>
        <p:grpSpPr>
          <a:xfrm>
            <a:off x="406863" y="6471953"/>
            <a:ext cx="2890715" cy="386862"/>
            <a:chOff x="0" y="0"/>
            <a:chExt cx="3075191" cy="411480"/>
          </a:xfrm>
        </p:grpSpPr>
        <p:sp>
          <p:nvSpPr>
            <p:cNvPr id="137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962167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>
                  <a:solidFill>
                    <a:srgbClr val="FC78CC"/>
                  </a:solidFill>
                  <a:effectLst/>
                  <a:latin typeface="DK Lemon Yellow Sun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Movie: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763200" y="352800"/>
              <a:ext cx="2311991" cy="0"/>
            </a:xfrm>
            <a:prstGeom prst="line">
              <a:avLst/>
            </a:prstGeom>
            <a:ln w="12700">
              <a:solidFill>
                <a:srgbClr val="FC78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/>
          <p:cNvGrpSpPr/>
          <p:nvPr/>
        </p:nvGrpSpPr>
        <p:grpSpPr>
          <a:xfrm>
            <a:off x="393132" y="7033738"/>
            <a:ext cx="2897282" cy="386862"/>
            <a:chOff x="0" y="0"/>
            <a:chExt cx="3081734" cy="411480"/>
          </a:xfrm>
        </p:grpSpPr>
        <p:sp>
          <p:nvSpPr>
            <p:cNvPr id="14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679269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>
                  <a:solidFill>
                    <a:srgbClr val="00B0F0"/>
                  </a:solidFill>
                  <a:effectLst/>
                  <a:latin typeface="DK Lemon Yellow Sun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Toy: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1" name="Straight Connector 140"/>
            <p:cNvCxnSpPr/>
            <p:nvPr/>
          </p:nvCxnSpPr>
          <p:spPr>
            <a:xfrm>
              <a:off x="561600" y="360000"/>
              <a:ext cx="2520134" cy="0"/>
            </a:xfrm>
            <a:prstGeom prst="line">
              <a:avLst/>
            </a:prstGeom>
            <a:ln w="12700">
              <a:solidFill>
                <a:srgbClr val="1AB8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Text Box 2"/>
          <p:cNvSpPr txBox="1">
            <a:spLocks noChangeArrowheads="1"/>
          </p:cNvSpPr>
          <p:nvPr/>
        </p:nvSpPr>
        <p:spPr bwMode="auto">
          <a:xfrm>
            <a:off x="411043" y="7620000"/>
            <a:ext cx="804170" cy="38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solidFill>
                  <a:srgbClr val="A887EB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Color: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3" name="Straight Connector 142"/>
          <p:cNvCxnSpPr/>
          <p:nvPr/>
        </p:nvCxnSpPr>
        <p:spPr>
          <a:xfrm>
            <a:off x="1144766" y="7960295"/>
            <a:ext cx="2142067" cy="0"/>
          </a:xfrm>
          <a:prstGeom prst="line">
            <a:avLst/>
          </a:prstGeom>
          <a:ln w="12700">
            <a:solidFill>
              <a:srgbClr val="A887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Group 143"/>
          <p:cNvGrpSpPr/>
          <p:nvPr/>
        </p:nvGrpSpPr>
        <p:grpSpPr>
          <a:xfrm>
            <a:off x="3473696" y="5882706"/>
            <a:ext cx="2871014" cy="386862"/>
            <a:chOff x="0" y="0"/>
            <a:chExt cx="3053987" cy="411480"/>
          </a:xfrm>
        </p:grpSpPr>
        <p:sp>
          <p:nvSpPr>
            <p:cNvPr id="145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962125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>
                  <a:solidFill>
                    <a:srgbClr val="1CA10B"/>
                  </a:solidFill>
                  <a:effectLst/>
                  <a:latin typeface="DK Lemon Yellow Sun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Book: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714375" y="352425"/>
              <a:ext cx="2339612" cy="0"/>
            </a:xfrm>
            <a:prstGeom prst="line">
              <a:avLst/>
            </a:prstGeom>
            <a:ln w="12700">
              <a:solidFill>
                <a:srgbClr val="1CA10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3464741" y="6473744"/>
            <a:ext cx="2888924" cy="386862"/>
            <a:chOff x="0" y="0"/>
            <a:chExt cx="3072988" cy="411480"/>
          </a:xfrm>
        </p:grpSpPr>
        <p:sp>
          <p:nvSpPr>
            <p:cNvPr id="148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962004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>
                  <a:solidFill>
                    <a:srgbClr val="FC78CC"/>
                  </a:solidFill>
                  <a:effectLst/>
                  <a:latin typeface="DK Lemon Yellow Sun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Animal: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9" name="Straight Connector 148"/>
            <p:cNvCxnSpPr/>
            <p:nvPr/>
          </p:nvCxnSpPr>
          <p:spPr>
            <a:xfrm>
              <a:off x="876300" y="352425"/>
              <a:ext cx="2196688" cy="0"/>
            </a:xfrm>
            <a:prstGeom prst="line">
              <a:avLst/>
            </a:prstGeom>
            <a:ln w="12700">
              <a:solidFill>
                <a:srgbClr val="FC78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3446831" y="7028962"/>
            <a:ext cx="2893103" cy="386862"/>
            <a:chOff x="0" y="0"/>
            <a:chExt cx="3077837" cy="411480"/>
          </a:xfrm>
        </p:grpSpPr>
        <p:sp>
          <p:nvSpPr>
            <p:cNvPr id="151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998125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>
                  <a:solidFill>
                    <a:srgbClr val="00B0F0"/>
                  </a:solidFill>
                  <a:effectLst/>
                  <a:latin typeface="DK Lemon Yellow Sun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Snack: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2" name="Straight Connector 151"/>
            <p:cNvCxnSpPr/>
            <p:nvPr/>
          </p:nvCxnSpPr>
          <p:spPr>
            <a:xfrm>
              <a:off x="800100" y="361950"/>
              <a:ext cx="2277737" cy="0"/>
            </a:xfrm>
            <a:prstGeom prst="line">
              <a:avLst/>
            </a:prstGeom>
            <a:ln w="12700">
              <a:solidFill>
                <a:srgbClr val="1AB8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3455786" y="7620000"/>
            <a:ext cx="2886536" cy="386862"/>
            <a:chOff x="0" y="0"/>
            <a:chExt cx="3070326" cy="411480"/>
          </a:xfrm>
        </p:grpSpPr>
        <p:sp>
          <p:nvSpPr>
            <p:cNvPr id="154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983725" cy="411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>
                  <a:solidFill>
                    <a:srgbClr val="A887EB"/>
                  </a:solidFill>
                  <a:effectLst/>
                  <a:latin typeface="DK Lemon Yellow Sun" panose="020000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Drinks: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>
              <a:off x="809625" y="361950"/>
              <a:ext cx="2260701" cy="0"/>
            </a:xfrm>
            <a:prstGeom prst="line">
              <a:avLst/>
            </a:prstGeom>
            <a:ln w="12700">
              <a:solidFill>
                <a:srgbClr val="A887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74" name="Picture 26" descr="templatelabgr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14" y="9371284"/>
            <a:ext cx="1529835" cy="44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Text Box 2"/>
          <p:cNvSpPr txBox="1">
            <a:spLocks noChangeArrowheads="1"/>
          </p:cNvSpPr>
          <p:nvPr/>
        </p:nvSpPr>
        <p:spPr bwMode="auto">
          <a:xfrm>
            <a:off x="3667724" y="3128108"/>
            <a:ext cx="2391019" cy="39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800">
                <a:solidFill>
                  <a:srgbClr val="FFFFFF"/>
                </a:solidFill>
                <a:effectLst/>
                <a:latin typeface="DK Lemon Yellow Sun" panose="02000000000000000000" pitchFamily="50" charset="0"/>
              </a:rPr>
              <a:t>3 things I love about myself:</a:t>
            </a:r>
            <a:endParaRPr lang="en-US">
              <a:effectLst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3746529" y="3693475"/>
            <a:ext cx="2392810" cy="762977"/>
            <a:chOff x="0" y="0"/>
            <a:chExt cx="2545177" cy="812041"/>
          </a:xfrm>
        </p:grpSpPr>
        <p:cxnSp>
          <p:nvCxnSpPr>
            <p:cNvPr id="158" name="Straight Connector 157"/>
            <p:cNvCxnSpPr/>
            <p:nvPr/>
          </p:nvCxnSpPr>
          <p:spPr>
            <a:xfrm>
              <a:off x="0" y="0"/>
              <a:ext cx="254517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0" y="402609"/>
              <a:ext cx="254517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0" y="812041"/>
              <a:ext cx="254517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Text Box 2"/>
          <p:cNvSpPr txBox="1">
            <a:spLocks noChangeArrowheads="1"/>
          </p:cNvSpPr>
          <p:nvPr/>
        </p:nvSpPr>
        <p:spPr bwMode="auto">
          <a:xfrm>
            <a:off x="399102" y="8345366"/>
            <a:ext cx="1828040" cy="64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3600">
                <a:solidFill>
                  <a:srgbClr val="000000"/>
                </a:solidFill>
                <a:effectLst/>
                <a:latin typeface="DK Lemon Yellow Sun" panose="02000000000000000000" pitchFamily="50" charset="0"/>
              </a:rPr>
              <a:t>GOAL:</a:t>
            </a:r>
            <a:endParaRPr lang="en-US">
              <a:effectLst/>
            </a:endParaRPr>
          </a:p>
        </p:txBody>
      </p:sp>
      <p:cxnSp>
        <p:nvCxnSpPr>
          <p:cNvPr id="163" name="Straight Connector 162"/>
          <p:cNvCxnSpPr/>
          <p:nvPr/>
        </p:nvCxnSpPr>
        <p:spPr>
          <a:xfrm>
            <a:off x="1332824" y="8811032"/>
            <a:ext cx="507755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590145" y="9267744"/>
            <a:ext cx="58208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3" name="Picture 15" descr="bor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34" y="-3785"/>
            <a:ext cx="3259666" cy="22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triang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31" y="4710481"/>
            <a:ext cx="985064" cy="141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rock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056" y="8729839"/>
            <a:ext cx="994019" cy="118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Picture 27" descr="app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36" y="-4097"/>
            <a:ext cx="1068645" cy="127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4"/>
          <p:cNvSpPr>
            <a:spLocks noChangeArrowheads="1"/>
          </p:cNvSpPr>
          <p:nvPr/>
        </p:nvSpPr>
        <p:spPr bwMode="auto">
          <a:xfrm>
            <a:off x="-90445" y="-117230"/>
            <a:ext cx="6447692" cy="42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70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52</Words>
  <Application>Microsoft Office PowerPoint</Application>
  <PresentationFormat>A4 Paper (210x297 mm)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 Light</vt:lpstr>
      <vt:lpstr>DK Lemon Yellow Sun</vt:lpstr>
      <vt:lpstr>Calibri</vt:lpstr>
      <vt:lpstr>Balistroke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4</cp:revision>
  <dcterms:created xsi:type="dcterms:W3CDTF">2023-10-16T08:14:18Z</dcterms:created>
  <dcterms:modified xsi:type="dcterms:W3CDTF">2023-10-16T09:41:01Z</dcterms:modified>
</cp:coreProperties>
</file>