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330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b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" y="-49"/>
            <a:ext cx="6854048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78"/>
          <p:cNvSpPr/>
          <p:nvPr/>
        </p:nvSpPr>
        <p:spPr>
          <a:xfrm>
            <a:off x="2218925" y="5795873"/>
            <a:ext cx="2378903" cy="388528"/>
          </a:xfrm>
          <a:prstGeom prst="roundRect">
            <a:avLst>
              <a:gd name="adj" fmla="val 404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864278" y="2033255"/>
            <a:ext cx="2054425" cy="388528"/>
          </a:xfrm>
          <a:prstGeom prst="roundRect">
            <a:avLst>
              <a:gd name="adj" fmla="val 404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849712" y="2019357"/>
            <a:ext cx="2054425" cy="388528"/>
          </a:xfrm>
          <a:prstGeom prst="roundRect">
            <a:avLst>
              <a:gd name="adj" fmla="val 404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359671" y="493645"/>
            <a:ext cx="2544466" cy="388528"/>
          </a:xfrm>
          <a:prstGeom prst="roundRect">
            <a:avLst>
              <a:gd name="adj" fmla="val 404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405593" y="459807"/>
            <a:ext cx="3018192" cy="45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345169" y="1284598"/>
            <a:ext cx="935972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1171280" y="1561218"/>
            <a:ext cx="21118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3423785" y="1270096"/>
            <a:ext cx="1370953" cy="4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Birthday: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535129" y="1561218"/>
            <a:ext cx="19122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351211" y="2500334"/>
            <a:ext cx="1091866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200776" y="2783120"/>
            <a:ext cx="21112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350003" y="2845357"/>
            <a:ext cx="1003043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101076" y="3126934"/>
            <a:ext cx="2207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350003" y="3186149"/>
            <a:ext cx="1093074" cy="4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Hobby: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243073" y="3467122"/>
            <a:ext cx="20640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350003" y="3528755"/>
            <a:ext cx="1198817" cy="4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1353046" y="3809123"/>
            <a:ext cx="19523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346377" y="3868339"/>
            <a:ext cx="896696" cy="4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101076" y="4137227"/>
            <a:ext cx="22024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350003" y="4206111"/>
            <a:ext cx="1322083" cy="4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Beverage: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1548820" y="4468352"/>
            <a:ext cx="1755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350003" y="4550529"/>
            <a:ext cx="1322083" cy="4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1281141" y="4812770"/>
            <a:ext cx="20217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363296" y="4887696"/>
            <a:ext cx="1322083" cy="4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353046" y="5160210"/>
            <a:ext cx="1955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954850" y="2042318"/>
            <a:ext cx="1870131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FAVORITES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4008691" y="2037484"/>
            <a:ext cx="1870131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OR THAT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3518651" y="2640518"/>
            <a:ext cx="2865922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</a:t>
            </a:r>
            <a:r>
              <a:rPr lang="en-US" sz="1800" b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Night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919264" y="3032067"/>
            <a:ext cx="2058050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</a:t>
            </a:r>
            <a:r>
              <a:rPr lang="en-US" sz="1800" b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Pink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3394177" y="3427242"/>
            <a:ext cx="3099160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Christmas </a:t>
            </a:r>
            <a:r>
              <a:rPr lang="en-US" sz="1800" b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Halloween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3864882" y="3813957"/>
            <a:ext cx="2172252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</a:t>
            </a:r>
            <a:r>
              <a:rPr lang="en-US" sz="1800" b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Salty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3877571" y="4204298"/>
            <a:ext cx="2172252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 </a:t>
            </a:r>
            <a:r>
              <a:rPr lang="en-US" sz="1800" b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Coffee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2"/>
          <p:cNvSpPr txBox="1">
            <a:spLocks noChangeArrowheads="1"/>
          </p:cNvSpPr>
          <p:nvPr/>
        </p:nvSpPr>
        <p:spPr bwMode="auto">
          <a:xfrm>
            <a:off x="3774850" y="4593430"/>
            <a:ext cx="2360776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</a:t>
            </a:r>
            <a:r>
              <a:rPr lang="en-US" sz="1800" b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Winter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 Box 2"/>
          <p:cNvSpPr txBox="1">
            <a:spLocks noChangeArrowheads="1"/>
          </p:cNvSpPr>
          <p:nvPr/>
        </p:nvSpPr>
        <p:spPr bwMode="auto">
          <a:xfrm>
            <a:off x="1965748" y="5816417"/>
            <a:ext cx="2934202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ABOUT ME…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356045" y="6282892"/>
            <a:ext cx="1189754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likes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3522881" y="6278663"/>
            <a:ext cx="2332981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happiest when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439431" y="6960852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37618" y="7344546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602036" y="6960852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600224" y="7344546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 Box 2"/>
          <p:cNvSpPr txBox="1">
            <a:spLocks noChangeArrowheads="1"/>
          </p:cNvSpPr>
          <p:nvPr/>
        </p:nvSpPr>
        <p:spPr bwMode="auto">
          <a:xfrm>
            <a:off x="351816" y="7698028"/>
            <a:ext cx="1189754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dislike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Text Box 2"/>
          <p:cNvSpPr txBox="1">
            <a:spLocks noChangeArrowheads="1"/>
          </p:cNvSpPr>
          <p:nvPr/>
        </p:nvSpPr>
        <p:spPr bwMode="auto">
          <a:xfrm>
            <a:off x="3526506" y="7702862"/>
            <a:ext cx="2030255" cy="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work best when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33993" y="8388678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26742" y="8772372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591160" y="8388678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3589347" y="8772372"/>
            <a:ext cx="2865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8" name="Picture 30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45" y="9197153"/>
            <a:ext cx="1546861" cy="4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62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2023-10-16T08:14:18Z</dcterms:created>
  <dcterms:modified xsi:type="dcterms:W3CDTF">2023-10-16T09:50:34Z</dcterms:modified>
</cp:coreProperties>
</file>