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Josefin Sans" pitchFamily="2" charset="0"/>
      <p:regular r:id="rId7"/>
      <p:bold r:id="rId8"/>
      <p:italic r:id="rId9"/>
      <p:boldItalic r:id="rId10"/>
    </p:embeddedFont>
    <p:embeddedFont>
      <p:font typeface="Josefin Sans Light" pitchFamily="2" charset="0"/>
      <p:regular r:id="rId11"/>
      <p:italic r:id="rId12"/>
    </p:embeddedFont>
    <p:embeddedFont>
      <p:font typeface="Josefin Sans Semi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12" autoAdjust="0"/>
    <p:restoredTop sz="94622" autoAdjust="0"/>
  </p:normalViewPr>
  <p:slideViewPr>
    <p:cSldViewPr>
      <p:cViewPr varScale="1">
        <p:scale>
          <a:sx n="67" d="100"/>
          <a:sy n="67" d="100"/>
        </p:scale>
        <p:origin x="924" y="84"/>
      </p:cViewPr>
      <p:guideLst>
        <p:guide pos="2880"/>
        <p:guide orient="horz"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hyperlink" Target="https://www.discogs.com/artist/2184482-Ed-Sheera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">
            <a:extLst>
              <a:ext uri="{FF2B5EF4-FFF2-40B4-BE49-F238E27FC236}">
                <a16:creationId xmlns:a16="http://schemas.microsoft.com/office/drawing/2014/main" id="{2CCE4016-68E8-6CE6-F049-12AAAF7236BA}"/>
              </a:ext>
            </a:extLst>
          </p:cNvPr>
          <p:cNvGrpSpPr/>
          <p:nvPr/>
        </p:nvGrpSpPr>
        <p:grpSpPr>
          <a:xfrm>
            <a:off x="0" y="-1"/>
            <a:ext cx="18288002" cy="9993874"/>
            <a:chOff x="0" y="-1"/>
            <a:chExt cx="18288002" cy="9993874"/>
          </a:xfrm>
        </p:grpSpPr>
        <p:grpSp>
          <p:nvGrpSpPr>
            <p:cNvPr id="46" name="Group 46"/>
            <p:cNvGrpSpPr/>
            <p:nvPr/>
          </p:nvGrpSpPr>
          <p:grpSpPr>
            <a:xfrm>
              <a:off x="8304518" y="8257913"/>
              <a:ext cx="8260605" cy="795290"/>
              <a:chOff x="0" y="-47625"/>
              <a:chExt cx="11014140" cy="1060386"/>
            </a:xfrm>
          </p:grpSpPr>
          <p:sp>
            <p:nvSpPr>
              <p:cNvPr id="47" name="TextBox 47"/>
              <p:cNvSpPr txBox="1"/>
              <p:nvPr/>
            </p:nvSpPr>
            <p:spPr>
              <a:xfrm>
                <a:off x="0" y="384111"/>
                <a:ext cx="11014140" cy="6286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500" dirty="0">
                    <a:solidFill>
                      <a:srgbClr val="000000"/>
                    </a:solidFill>
                    <a:latin typeface="Josefin Sans Light"/>
                  </a:rPr>
                  <a:t>I taught myself how to self compose when I was in middle school</a:t>
                </a:r>
              </a:p>
              <a:p>
                <a:pPr marL="0" lvl="0" indent="0" algn="l">
                  <a:lnSpc>
                    <a:spcPts val="1800"/>
                  </a:lnSpc>
                </a:pPr>
                <a:r>
                  <a:rPr lang="en-US" sz="1500" dirty="0">
                    <a:solidFill>
                      <a:srgbClr val="000000"/>
                    </a:solidFill>
                    <a:latin typeface="Josefin Sans Light"/>
                  </a:rPr>
                  <a:t>I can play a tune correctly after just listen once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11014140" cy="3370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dirty="0">
                    <a:solidFill>
                      <a:srgbClr val="000000"/>
                    </a:solidFill>
                    <a:latin typeface="Josefin Sans SemiBold" panose="020F0502020204030204" pitchFamily="2" charset="0"/>
                  </a:rPr>
                  <a:t>Fun facts about me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9475B23-EA81-D73D-0064-FE2EB90E922F}"/>
                </a:ext>
              </a:extLst>
            </p:cNvPr>
            <p:cNvGrpSpPr/>
            <p:nvPr/>
          </p:nvGrpSpPr>
          <p:grpSpPr>
            <a:xfrm>
              <a:off x="8294993" y="6954754"/>
              <a:ext cx="9173857" cy="795290"/>
              <a:chOff x="8294993" y="6954754"/>
              <a:chExt cx="9173857" cy="795290"/>
            </a:xfrm>
          </p:grpSpPr>
          <p:grpSp>
            <p:nvGrpSpPr>
              <p:cNvPr id="40" name="Group 40"/>
              <p:cNvGrpSpPr/>
              <p:nvPr/>
            </p:nvGrpSpPr>
            <p:grpSpPr>
              <a:xfrm>
                <a:off x="8294993" y="6954754"/>
                <a:ext cx="3260017" cy="795290"/>
                <a:chOff x="0" y="-47625"/>
                <a:chExt cx="4346689" cy="1060386"/>
              </a:xfrm>
            </p:grpSpPr>
            <p:sp>
              <p:nvSpPr>
                <p:cNvPr id="41" name="TextBox 41"/>
                <p:cNvSpPr txBox="1"/>
                <p:nvPr/>
              </p:nvSpPr>
              <p:spPr>
                <a:xfrm>
                  <a:off x="0" y="384111"/>
                  <a:ext cx="4346689" cy="6286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800"/>
                    </a:lnSpc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Light"/>
                    </a:rPr>
                    <a:t>Emily Johnson, Benjamin Martinez, Sophia Anderson, Liam Williams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0" y="-47625"/>
                  <a:ext cx="4346689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Favorite composers</a:t>
                  </a:r>
                </a:p>
              </p:txBody>
            </p:sp>
          </p:grpSp>
          <p:grpSp>
            <p:nvGrpSpPr>
              <p:cNvPr id="43" name="Group 43"/>
              <p:cNvGrpSpPr/>
              <p:nvPr/>
            </p:nvGrpSpPr>
            <p:grpSpPr>
              <a:xfrm>
                <a:off x="14208833" y="6954754"/>
                <a:ext cx="3260017" cy="554634"/>
                <a:chOff x="0" y="-47625"/>
                <a:chExt cx="4346689" cy="739512"/>
              </a:xfrm>
            </p:grpSpPr>
            <p:sp>
              <p:nvSpPr>
                <p:cNvPr id="44" name="TextBox 44"/>
                <p:cNvSpPr txBox="1"/>
                <p:nvPr/>
              </p:nvSpPr>
              <p:spPr>
                <a:xfrm>
                  <a:off x="0" y="384111"/>
                  <a:ext cx="4346689" cy="30777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800"/>
                    </a:lnSpc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Light"/>
                    </a:rPr>
                    <a:t>Composing, Drawing and Football</a:t>
                  </a:r>
                  <a:endParaRPr lang="en-US" sz="1500" dirty="0">
                    <a:solidFill>
                      <a:srgbClr val="000000"/>
                    </a:solidFill>
                    <a:latin typeface="Josefin Sans Light"/>
                    <a:hlinkClick r:id="rId2" tooltip="https://www.discogs.com/artist/2184482-Ed-Sheeran"/>
                  </a:endParaRP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0" y="-47625"/>
                  <a:ext cx="4346689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Hobbies</a:t>
                  </a:r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0163C0F-7CEA-E70A-FF9A-F184F01408E5}"/>
                </a:ext>
              </a:extLst>
            </p:cNvPr>
            <p:cNvGrpSpPr/>
            <p:nvPr/>
          </p:nvGrpSpPr>
          <p:grpSpPr>
            <a:xfrm>
              <a:off x="8304518" y="5649522"/>
              <a:ext cx="9164332" cy="797363"/>
              <a:chOff x="8304518" y="5649522"/>
              <a:chExt cx="9164332" cy="797363"/>
            </a:xfrm>
          </p:grpSpPr>
          <p:grpSp>
            <p:nvGrpSpPr>
              <p:cNvPr id="34" name="Group 34"/>
              <p:cNvGrpSpPr/>
              <p:nvPr/>
            </p:nvGrpSpPr>
            <p:grpSpPr>
              <a:xfrm>
                <a:off x="8304518" y="5651595"/>
                <a:ext cx="3260017" cy="795290"/>
                <a:chOff x="0" y="-47625"/>
                <a:chExt cx="4346689" cy="1060386"/>
              </a:xfrm>
            </p:grpSpPr>
            <p:sp>
              <p:nvSpPr>
                <p:cNvPr id="35" name="TextBox 35"/>
                <p:cNvSpPr txBox="1"/>
                <p:nvPr/>
              </p:nvSpPr>
              <p:spPr>
                <a:xfrm>
                  <a:off x="0" y="384111"/>
                  <a:ext cx="4346689" cy="6286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800"/>
                    </a:lnSpc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Light"/>
                    </a:rPr>
                    <a:t>"Starlight Serenade" by Luna Celestia, "Stardust Serenade" by Luna 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0" y="-47625"/>
                  <a:ext cx="4346689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Favorite songs</a:t>
                  </a:r>
                </a:p>
              </p:txBody>
            </p:sp>
          </p:grpSp>
          <p:grpSp>
            <p:nvGrpSpPr>
              <p:cNvPr id="37" name="Group 37"/>
              <p:cNvGrpSpPr/>
              <p:nvPr/>
            </p:nvGrpSpPr>
            <p:grpSpPr>
              <a:xfrm>
                <a:off x="14208833" y="5649522"/>
                <a:ext cx="3260017" cy="795290"/>
                <a:chOff x="0" y="-47625"/>
                <a:chExt cx="4346689" cy="1060386"/>
              </a:xfrm>
            </p:grpSpPr>
            <p:sp>
              <p:nvSpPr>
                <p:cNvPr id="38" name="TextBox 38"/>
                <p:cNvSpPr txBox="1"/>
                <p:nvPr/>
              </p:nvSpPr>
              <p:spPr>
                <a:xfrm>
                  <a:off x="0" y="384111"/>
                  <a:ext cx="4346689" cy="6286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800"/>
                    </a:lnSpc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Light"/>
                    </a:rPr>
                    <a:t>Felix Ramirez, Zara Patel, Maxime Dubois, Luna Chen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0" y="-47625"/>
                  <a:ext cx="4346689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Favorite artists</a:t>
                  </a:r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6BB831D-9AFF-DEA4-96D3-8C6CA56FE710}"/>
                </a:ext>
              </a:extLst>
            </p:cNvPr>
            <p:cNvGrpSpPr/>
            <p:nvPr/>
          </p:nvGrpSpPr>
          <p:grpSpPr>
            <a:xfrm>
              <a:off x="8318957" y="4543212"/>
              <a:ext cx="7146324" cy="600514"/>
              <a:chOff x="8318957" y="4543212"/>
              <a:chExt cx="7146324" cy="600514"/>
            </a:xfrm>
          </p:grpSpPr>
          <p:grpSp>
            <p:nvGrpSpPr>
              <p:cNvPr id="25" name="Group 25"/>
              <p:cNvGrpSpPr/>
              <p:nvPr/>
            </p:nvGrpSpPr>
            <p:grpSpPr>
              <a:xfrm>
                <a:off x="8318957" y="4577036"/>
                <a:ext cx="1615569" cy="566690"/>
                <a:chOff x="0" y="-47625"/>
                <a:chExt cx="2154092" cy="755586"/>
              </a:xfrm>
            </p:grpSpPr>
            <p:sp>
              <p:nvSpPr>
                <p:cNvPr id="26" name="TextBox 26"/>
                <p:cNvSpPr txBox="1"/>
                <p:nvPr/>
              </p:nvSpPr>
              <p:spPr>
                <a:xfrm>
                  <a:off x="0" y="384111"/>
                  <a:ext cx="2154092" cy="3238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800"/>
                    </a:lnSpc>
                  </a:pPr>
                  <a:r>
                    <a:rPr lang="en-US" sz="1500">
                      <a:solidFill>
                        <a:srgbClr val="000000"/>
                      </a:solidFill>
                      <a:latin typeface="Josefin Sans Light"/>
                    </a:rPr>
                    <a:t>Blue, Green, Brown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0" y="-47625"/>
                  <a:ext cx="2154092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Favorite colors</a:t>
                  </a:r>
                </a:p>
              </p:txBody>
            </p:sp>
          </p:grpSp>
          <p:grpSp>
            <p:nvGrpSpPr>
              <p:cNvPr id="28" name="Group 28"/>
              <p:cNvGrpSpPr/>
              <p:nvPr/>
            </p:nvGrpSpPr>
            <p:grpSpPr>
              <a:xfrm>
                <a:off x="11220402" y="4577036"/>
                <a:ext cx="2006040" cy="566690"/>
                <a:chOff x="0" y="-47625"/>
                <a:chExt cx="2674720" cy="755586"/>
              </a:xfrm>
            </p:grpSpPr>
            <p:sp>
              <p:nvSpPr>
                <p:cNvPr id="29" name="TextBox 29"/>
                <p:cNvSpPr txBox="1"/>
                <p:nvPr/>
              </p:nvSpPr>
              <p:spPr>
                <a:xfrm>
                  <a:off x="0" y="384111"/>
                  <a:ext cx="2674720" cy="3238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800"/>
                    </a:lnSpc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Light"/>
                    </a:rPr>
                    <a:t>Spaghetti, Tacos, Sushi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0" y="-47625"/>
                  <a:ext cx="2674720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Favorite food</a:t>
                  </a:r>
                </a:p>
              </p:txBody>
            </p:sp>
          </p:grpSp>
          <p:grpSp>
            <p:nvGrpSpPr>
              <p:cNvPr id="31" name="Group 31"/>
              <p:cNvGrpSpPr/>
              <p:nvPr/>
            </p:nvGrpSpPr>
            <p:grpSpPr>
              <a:xfrm>
                <a:off x="14208833" y="4543212"/>
                <a:ext cx="1256448" cy="566690"/>
                <a:chOff x="0" y="-47625"/>
                <a:chExt cx="1675263" cy="755586"/>
              </a:xfrm>
            </p:grpSpPr>
            <p:sp>
              <p:nvSpPr>
                <p:cNvPr id="32" name="TextBox 32"/>
                <p:cNvSpPr txBox="1"/>
                <p:nvPr/>
              </p:nvSpPr>
              <p:spPr>
                <a:xfrm>
                  <a:off x="0" y="384111"/>
                  <a:ext cx="1675263" cy="3238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800"/>
                    </a:lnSpc>
                  </a:pPr>
                  <a:r>
                    <a:rPr lang="en-US" sz="1500">
                      <a:solidFill>
                        <a:srgbClr val="000000"/>
                      </a:solidFill>
                      <a:latin typeface="Josefin Sans Light"/>
                    </a:rPr>
                    <a:t>Peanuts, Milk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0" y="-47625"/>
                  <a:ext cx="1675263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Allergies</a:t>
                  </a: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21AEE04-9A4B-40C2-B518-FFF10CA1A10D}"/>
                </a:ext>
              </a:extLst>
            </p:cNvPr>
            <p:cNvGrpSpPr/>
            <p:nvPr/>
          </p:nvGrpSpPr>
          <p:grpSpPr>
            <a:xfrm>
              <a:off x="8294993" y="3267005"/>
              <a:ext cx="9027688" cy="795290"/>
              <a:chOff x="8294993" y="3267005"/>
              <a:chExt cx="9027688" cy="795290"/>
            </a:xfrm>
          </p:grpSpPr>
          <p:grpSp>
            <p:nvGrpSpPr>
              <p:cNvPr id="15" name="Group 15"/>
              <p:cNvGrpSpPr/>
              <p:nvPr/>
            </p:nvGrpSpPr>
            <p:grpSpPr>
              <a:xfrm>
                <a:off x="14208833" y="3267005"/>
                <a:ext cx="3113848" cy="795290"/>
                <a:chOff x="0" y="-47625"/>
                <a:chExt cx="4151798" cy="1060386"/>
              </a:xfrm>
            </p:grpSpPr>
            <p:sp>
              <p:nvSpPr>
                <p:cNvPr id="16" name="TextBox 16"/>
                <p:cNvSpPr txBox="1"/>
                <p:nvPr/>
              </p:nvSpPr>
              <p:spPr>
                <a:xfrm>
                  <a:off x="0" y="384111"/>
                  <a:ext cx="4151798" cy="6286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800"/>
                    </a:lnSpc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Light"/>
                    </a:rPr>
                    <a:t>A small mole on the cheek, </a:t>
                  </a:r>
                </a:p>
                <a:p>
                  <a:pPr marL="0" lvl="0" indent="0" algn="l">
                    <a:lnSpc>
                      <a:spcPts val="1800"/>
                    </a:lnSpc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Light"/>
                    </a:rPr>
                    <a:t>A distinctive birthmark on the forearm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0" y="-47625"/>
                  <a:ext cx="4151798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Distinguishing Features</a:t>
                  </a:r>
                </a:p>
              </p:txBody>
            </p:sp>
          </p:grpSp>
          <p:grpSp>
            <p:nvGrpSpPr>
              <p:cNvPr id="18" name="Group 18"/>
              <p:cNvGrpSpPr/>
              <p:nvPr/>
            </p:nvGrpSpPr>
            <p:grpSpPr>
              <a:xfrm>
                <a:off x="11220402" y="3267005"/>
                <a:ext cx="1213240" cy="568090"/>
                <a:chOff x="0" y="-47625"/>
                <a:chExt cx="1617654" cy="757453"/>
              </a:xfrm>
            </p:grpSpPr>
            <p:sp>
              <p:nvSpPr>
                <p:cNvPr id="19" name="TextBox 19"/>
                <p:cNvSpPr txBox="1"/>
                <p:nvPr/>
              </p:nvSpPr>
              <p:spPr>
                <a:xfrm>
                  <a:off x="8894" y="357403"/>
                  <a:ext cx="1178162" cy="3524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Light"/>
                    </a:rPr>
                    <a:t>Taurus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0" y="-47625"/>
                  <a:ext cx="1617654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Zodiac Sign</a:t>
                  </a:r>
                </a:p>
              </p:txBody>
            </p:sp>
          </p:grpSp>
          <p:grpSp>
            <p:nvGrpSpPr>
              <p:cNvPr id="21" name="Group 21"/>
              <p:cNvGrpSpPr/>
              <p:nvPr/>
            </p:nvGrpSpPr>
            <p:grpSpPr>
              <a:xfrm>
                <a:off x="8294993" y="3267005"/>
                <a:ext cx="1333073" cy="574962"/>
                <a:chOff x="0" y="-47625"/>
                <a:chExt cx="1777430" cy="766616"/>
              </a:xfrm>
            </p:grpSpPr>
            <p:sp>
              <p:nvSpPr>
                <p:cNvPr id="22" name="TextBox 22"/>
                <p:cNvSpPr txBox="1"/>
                <p:nvPr/>
              </p:nvSpPr>
              <p:spPr>
                <a:xfrm>
                  <a:off x="0" y="366566"/>
                  <a:ext cx="1777430" cy="3524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Light"/>
                    </a:rPr>
                    <a:t>05.05.1978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0" y="-47625"/>
                  <a:ext cx="1777430" cy="3370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  <a:latin typeface="Josefin Sans SemiBold" panose="020F0502020204030204" pitchFamily="2" charset="0"/>
                    </a:rPr>
                    <a:t>Date of birth</a:t>
                  </a:r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69E68F6-6032-B206-3C0B-E2762D9FA906}"/>
                </a:ext>
              </a:extLst>
            </p:cNvPr>
            <p:cNvGrpSpPr/>
            <p:nvPr/>
          </p:nvGrpSpPr>
          <p:grpSpPr>
            <a:xfrm>
              <a:off x="6924154" y="2807424"/>
              <a:ext cx="515068" cy="6413163"/>
              <a:chOff x="6924154" y="2807424"/>
              <a:chExt cx="515068" cy="641316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6953731" y="2807424"/>
                <a:ext cx="455915" cy="1092572"/>
              </a:xfrm>
              <a:custGeom>
                <a:avLst/>
                <a:gdLst/>
                <a:ahLst/>
                <a:cxnLst/>
                <a:rect l="l" t="t" r="r" b="b"/>
                <a:pathLst>
                  <a:path w="455915" h="1092572">
                    <a:moveTo>
                      <a:pt x="0" y="0"/>
                    </a:moveTo>
                    <a:lnTo>
                      <a:pt x="455914" y="0"/>
                    </a:lnTo>
                    <a:lnTo>
                      <a:pt x="455914" y="1092572"/>
                    </a:lnTo>
                    <a:lnTo>
                      <a:pt x="0" y="10925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 rot="-5400000">
                <a:off x="4735748" y="6517113"/>
                <a:ext cx="4891880" cy="5150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60"/>
                  </a:lnSpc>
                  <a:spcBef>
                    <a:spcPct val="0"/>
                  </a:spcBef>
                </a:pPr>
                <a:r>
                  <a:rPr lang="en-US" sz="2971" dirty="0">
                    <a:solidFill>
                      <a:srgbClr val="000000"/>
                    </a:solidFill>
                    <a:latin typeface="Josefin Sans SemiBold" panose="020F0502020204030204" pitchFamily="2" charset="0"/>
                  </a:rPr>
                  <a:t>KNOW MORE ABOUT ME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E0DD137-8E6B-3A33-08C2-651DFF5CF036}"/>
                </a:ext>
              </a:extLst>
            </p:cNvPr>
            <p:cNvGrpSpPr/>
            <p:nvPr/>
          </p:nvGrpSpPr>
          <p:grpSpPr>
            <a:xfrm>
              <a:off x="0" y="-1"/>
              <a:ext cx="18288002" cy="9598625"/>
              <a:chOff x="0" y="-1"/>
              <a:chExt cx="18288002" cy="9598625"/>
            </a:xfrm>
          </p:grpSpPr>
          <p:sp>
            <p:nvSpPr>
              <p:cNvPr id="2" name="AutoShape 2"/>
              <p:cNvSpPr/>
              <p:nvPr/>
            </p:nvSpPr>
            <p:spPr>
              <a:xfrm rot="2781">
                <a:off x="6506914" y="1023933"/>
                <a:ext cx="11781088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AutoShape 3"/>
              <p:cNvSpPr/>
              <p:nvPr/>
            </p:nvSpPr>
            <p:spPr>
              <a:xfrm>
                <a:off x="0" y="9594114"/>
                <a:ext cx="18288000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6506909" y="2802653"/>
                <a:ext cx="11781092" cy="9533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AutoShape 5"/>
              <p:cNvSpPr/>
              <p:nvPr/>
            </p:nvSpPr>
            <p:spPr>
              <a:xfrm flipV="1">
                <a:off x="6506908" y="-1"/>
                <a:ext cx="0" cy="9594783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H="1">
                <a:off x="7794931" y="2802653"/>
                <a:ext cx="0" cy="6795971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9408102-D122-DA52-787C-2FF206D532AB}"/>
                </a:ext>
              </a:extLst>
            </p:cNvPr>
            <p:cNvGrpSpPr/>
            <p:nvPr/>
          </p:nvGrpSpPr>
          <p:grpSpPr>
            <a:xfrm>
              <a:off x="7135034" y="1271064"/>
              <a:ext cx="10367645" cy="1324209"/>
              <a:chOff x="7135034" y="1271064"/>
              <a:chExt cx="10367645" cy="1324209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13292470" y="2049213"/>
                <a:ext cx="4210209" cy="3587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Josefin Sans"/>
                  </a:rPr>
                  <a:t>I'm a composer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135034" y="1271064"/>
                <a:ext cx="9401515" cy="13242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793"/>
                  </a:lnSpc>
                  <a:spcBef>
                    <a:spcPct val="0"/>
                  </a:spcBef>
                </a:pPr>
                <a:r>
                  <a:rPr lang="en-US" sz="7700" b="1" dirty="0">
                    <a:solidFill>
                      <a:srgbClr val="000000"/>
                    </a:solidFill>
                    <a:latin typeface="Josefin Sans" pitchFamily="2" charset="0"/>
                  </a:rPr>
                  <a:t>LUCAS BENNETT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9C87FED-1D93-1AD0-56D9-E665ADE12364}"/>
                </a:ext>
              </a:extLst>
            </p:cNvPr>
            <p:cNvGrpSpPr/>
            <p:nvPr/>
          </p:nvGrpSpPr>
          <p:grpSpPr>
            <a:xfrm>
              <a:off x="7135034" y="360363"/>
              <a:ext cx="10367645" cy="358775"/>
              <a:chOff x="7135034" y="360363"/>
              <a:chExt cx="10367645" cy="358775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7135034" y="360363"/>
                <a:ext cx="4273959" cy="3587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Josefin Sans"/>
                  </a:rPr>
                  <a:t>All about me slide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3228720" y="360363"/>
                <a:ext cx="4273959" cy="3587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Josefin Sans"/>
                  </a:rPr>
                  <a:t>lucas.bennett@email.com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9987DBB-4748-FFB3-DC74-D46F5598F16A}"/>
                </a:ext>
              </a:extLst>
            </p:cNvPr>
            <p:cNvGrpSpPr/>
            <p:nvPr/>
          </p:nvGrpSpPr>
          <p:grpSpPr>
            <a:xfrm>
              <a:off x="795832" y="5197281"/>
              <a:ext cx="4558551" cy="4077207"/>
              <a:chOff x="795832" y="5197281"/>
              <a:chExt cx="4558551" cy="4077207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795832" y="5197281"/>
                <a:ext cx="4480116" cy="5568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79"/>
                  </a:lnSpc>
                </a:pPr>
                <a:r>
                  <a:rPr lang="en-US" sz="3199" b="1" dirty="0">
                    <a:solidFill>
                      <a:srgbClr val="000000"/>
                    </a:solidFill>
                    <a:latin typeface="Josefin Sans" pitchFamily="2" charset="0"/>
                  </a:rPr>
                  <a:t>ABOUT ME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95832" y="6788463"/>
                <a:ext cx="4558551" cy="24860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75"/>
                  </a:lnSpc>
                </a:pPr>
                <a:r>
                  <a:rPr lang="en-US" sz="1500" dirty="0">
                    <a:solidFill>
                      <a:srgbClr val="000000"/>
                    </a:solidFill>
                    <a:latin typeface="Josefin Sans Light"/>
                  </a:rPr>
                  <a:t>My life revolves around the mesmerizing world of harmonious sounds, where every note, melody, and rhythm ignites my creative spirit. I find immense joy </a:t>
                </a:r>
              </a:p>
              <a:p>
                <a:pPr>
                  <a:lnSpc>
                    <a:spcPts val="2175"/>
                  </a:lnSpc>
                </a:pPr>
                <a:r>
                  <a:rPr lang="en-US" sz="1500" dirty="0">
                    <a:solidFill>
                      <a:srgbClr val="000000"/>
                    </a:solidFill>
                    <a:latin typeface="Josefin Sans Light"/>
                  </a:rPr>
                  <a:t>in crafting musical compositions that stir emotions and transport listeners to new dimensions. As I embark on </a:t>
                </a:r>
              </a:p>
              <a:p>
                <a:pPr>
                  <a:lnSpc>
                    <a:spcPts val="2175"/>
                  </a:lnSpc>
                </a:pPr>
                <a:r>
                  <a:rPr lang="en-US" sz="1500" dirty="0">
                    <a:solidFill>
                      <a:srgbClr val="000000"/>
                    </a:solidFill>
                    <a:latin typeface="Josefin Sans Light"/>
                  </a:rPr>
                  <a:t>my musical journey, I relish the opportunity to connect with fellow musicians, explore diverse musical genres, and cultivate meaningful bonds with those who share </a:t>
                </a:r>
              </a:p>
              <a:p>
                <a:pPr>
                  <a:lnSpc>
                    <a:spcPts val="2175"/>
                  </a:lnSpc>
                </a:pPr>
                <a:r>
                  <a:rPr lang="en-US" sz="1500" dirty="0">
                    <a:solidFill>
                      <a:srgbClr val="000000"/>
                    </a:solidFill>
                    <a:latin typeface="Josefin Sans Light"/>
                  </a:rPr>
                  <a:t>my passion for the extraordinary language of music.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95832" y="5930931"/>
                <a:ext cx="4558551" cy="5524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75"/>
                  </a:lnSpc>
                </a:pPr>
                <a:r>
                  <a:rPr lang="en-US" sz="1500" dirty="0">
                    <a:solidFill>
                      <a:srgbClr val="000000"/>
                    </a:solidFill>
                    <a:latin typeface="Josefin Sans Light"/>
                  </a:rPr>
                  <a:t>Hello! I'm Lucas Bennett - an ardent composer deeply devoted to the enchanting realm of music. </a:t>
                </a:r>
              </a:p>
            </p:txBody>
          </p:sp>
        </p:grpSp>
        <p:sp>
          <p:nvSpPr>
            <p:cNvPr id="6" name="Image"/>
            <p:cNvSpPr/>
            <p:nvPr/>
          </p:nvSpPr>
          <p:spPr>
            <a:xfrm>
              <a:off x="6349" y="0"/>
              <a:ext cx="6516431" cy="4912517"/>
            </a:xfrm>
            <a:custGeom>
              <a:avLst/>
              <a:gdLst/>
              <a:ahLst/>
              <a:cxnLst/>
              <a:rect l="l" t="t" r="r" b="b"/>
              <a:pathLst>
                <a:path w="6502144" h="4912517">
                  <a:moveTo>
                    <a:pt x="0" y="0"/>
                  </a:moveTo>
                  <a:lnTo>
                    <a:pt x="6502144" y="0"/>
                  </a:lnTo>
                  <a:lnTo>
                    <a:pt x="6502144" y="4912517"/>
                  </a:lnTo>
                  <a:lnTo>
                    <a:pt x="0" y="4912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4496" r="219" b="-240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mplateLAB"/>
            <p:cNvSpPr/>
            <p:nvPr/>
          </p:nvSpPr>
          <p:spPr>
            <a:xfrm>
              <a:off x="16147849" y="9770326"/>
              <a:ext cx="1354830" cy="223547"/>
            </a:xfrm>
            <a:custGeom>
              <a:avLst/>
              <a:gdLst/>
              <a:ahLst/>
              <a:cxnLst/>
              <a:rect l="l" t="t" r="r" b="b"/>
              <a:pathLst>
                <a:path w="1354830" h="223547">
                  <a:moveTo>
                    <a:pt x="0" y="0"/>
                  </a:moveTo>
                  <a:lnTo>
                    <a:pt x="1354830" y="0"/>
                  </a:lnTo>
                  <a:lnTo>
                    <a:pt x="1354830" y="223547"/>
                  </a:lnTo>
                  <a:lnTo>
                    <a:pt x="0" y="223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237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Josefin Sans Light</vt:lpstr>
      <vt:lpstr>Josefin Sans SemiBold</vt:lpstr>
      <vt:lpstr>Josefin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- 5</dc:title>
  <dc:creator>Hoang Anh</dc:creator>
  <cp:lastModifiedBy>Hoang Anh</cp:lastModifiedBy>
  <cp:revision>9</cp:revision>
  <dcterms:created xsi:type="dcterms:W3CDTF">2006-08-16T00:00:00Z</dcterms:created>
  <dcterms:modified xsi:type="dcterms:W3CDTF">2023-09-15T06:38:29Z</dcterms:modified>
  <dc:identifier>DAFuD33hzIA</dc:identifier>
</cp:coreProperties>
</file>