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Bebas Neue" panose="020B0606020202050201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4" d="100"/>
          <a:sy n="124" d="100"/>
        </p:scale>
        <p:origin x="2154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-11759" y="6312944"/>
            <a:ext cx="6884951" cy="3593056"/>
          </a:xfrm>
          <a:prstGeom prst="rect">
            <a:avLst/>
          </a:prstGeom>
          <a:solidFill>
            <a:srgbClr val="D7C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-7702" y="2688493"/>
            <a:ext cx="6884951" cy="3625031"/>
          </a:xfrm>
          <a:prstGeom prst="rect">
            <a:avLst/>
          </a:prstGeom>
          <a:solidFill>
            <a:srgbClr val="FFF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-15816" y="0"/>
            <a:ext cx="6884951" cy="2868730"/>
          </a:xfrm>
          <a:prstGeom prst="rect">
            <a:avLst/>
          </a:prstGeom>
          <a:solidFill>
            <a:srgbClr val="A3D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365868" y="330339"/>
            <a:ext cx="2407994" cy="56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Bebas Neue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me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386152" y="1018254"/>
            <a:ext cx="3344533" cy="375543"/>
            <a:chOff x="0" y="0"/>
            <a:chExt cx="3664800" cy="411983"/>
          </a:xfrm>
        </p:grpSpPr>
        <p:sp>
          <p:nvSpPr>
            <p:cNvPr id="12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137667" cy="41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NAME: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762525" y="230400"/>
              <a:ext cx="29022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17" name="Picture 69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16" y="9314679"/>
            <a:ext cx="1485074" cy="4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390208" y="3629668"/>
            <a:ext cx="2956242" cy="375543"/>
            <a:chOff x="-1" y="0"/>
            <a:chExt cx="3239136" cy="411480"/>
          </a:xfrm>
        </p:grpSpPr>
        <p:sp>
          <p:nvSpPr>
            <p:cNvPr id="126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144905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FOOD: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722702" y="228600"/>
              <a:ext cx="25164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80936" y="4014483"/>
            <a:ext cx="2956240" cy="375543"/>
            <a:chOff x="0" y="0"/>
            <a:chExt cx="3239135" cy="411480"/>
          </a:xfrm>
        </p:grpSpPr>
        <p:sp>
          <p:nvSpPr>
            <p:cNvPr id="129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465729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RESTAURANT: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1342710" y="228600"/>
              <a:ext cx="18964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380936" y="4390026"/>
            <a:ext cx="2956240" cy="375543"/>
            <a:chOff x="0" y="0"/>
            <a:chExt cx="3239321" cy="411480"/>
          </a:xfrm>
        </p:grpSpPr>
        <p:sp>
          <p:nvSpPr>
            <p:cNvPr id="132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021976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MOVIE: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805700" y="228600"/>
              <a:ext cx="24336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380936" y="4784114"/>
            <a:ext cx="2956240" cy="375543"/>
            <a:chOff x="0" y="0"/>
            <a:chExt cx="3239321" cy="411480"/>
          </a:xfrm>
        </p:grpSpPr>
        <p:sp>
          <p:nvSpPr>
            <p:cNvPr id="13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36812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HOBBY: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805700" y="228600"/>
              <a:ext cx="24336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380935" y="5164293"/>
            <a:ext cx="2956241" cy="375543"/>
            <a:chOff x="-1" y="0"/>
            <a:chExt cx="3239322" cy="411480"/>
          </a:xfrm>
        </p:grpSpPr>
        <p:sp>
          <p:nvSpPr>
            <p:cNvPr id="138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465813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ANIMAL: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936812" y="228600"/>
              <a:ext cx="23025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385572" y="5553745"/>
            <a:ext cx="2956240" cy="375543"/>
            <a:chOff x="-1" y="0"/>
            <a:chExt cx="3239322" cy="411480"/>
          </a:xfrm>
        </p:grpSpPr>
        <p:sp>
          <p:nvSpPr>
            <p:cNvPr id="141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223683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HOLIDAY: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1015837" y="228600"/>
              <a:ext cx="2223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380936" y="5933924"/>
            <a:ext cx="2956240" cy="375543"/>
            <a:chOff x="-1" y="0"/>
            <a:chExt cx="3239322" cy="411480"/>
          </a:xfrm>
        </p:grpSpPr>
        <p:sp>
          <p:nvSpPr>
            <p:cNvPr id="144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021917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ACTOR: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854513" y="228600"/>
              <a:ext cx="23848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3515096" y="3631406"/>
            <a:ext cx="2956240" cy="375543"/>
            <a:chOff x="0" y="0"/>
            <a:chExt cx="3239135" cy="411480"/>
          </a:xfrm>
        </p:grpSpPr>
        <p:sp>
          <p:nvSpPr>
            <p:cNvPr id="14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6012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DRINKS: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851786" y="228600"/>
              <a:ext cx="23873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3505243" y="4015063"/>
            <a:ext cx="2956240" cy="375543"/>
            <a:chOff x="0" y="0"/>
            <a:chExt cx="3239135" cy="411480"/>
          </a:xfrm>
        </p:grpSpPr>
        <p:sp>
          <p:nvSpPr>
            <p:cNvPr id="15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465729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DESSERT: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898055" y="228600"/>
              <a:ext cx="23410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3505243" y="4392344"/>
            <a:ext cx="2956240" cy="375543"/>
            <a:chOff x="0" y="0"/>
            <a:chExt cx="3239321" cy="411480"/>
          </a:xfrm>
        </p:grpSpPr>
        <p:sp>
          <p:nvSpPr>
            <p:cNvPr id="15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021976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BOOK: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731563" y="228600"/>
              <a:ext cx="25077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505243" y="4786432"/>
            <a:ext cx="2956240" cy="375543"/>
            <a:chOff x="0" y="0"/>
            <a:chExt cx="3239321" cy="411480"/>
          </a:xfrm>
        </p:grpSpPr>
        <p:sp>
          <p:nvSpPr>
            <p:cNvPr id="15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36812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MUSIC: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776414" y="228600"/>
              <a:ext cx="24629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3505242" y="5166612"/>
            <a:ext cx="2956241" cy="375543"/>
            <a:chOff x="-1" y="0"/>
            <a:chExt cx="3239322" cy="411480"/>
          </a:xfrm>
        </p:grpSpPr>
        <p:sp>
          <p:nvSpPr>
            <p:cNvPr id="159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552831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SEASON: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936812" y="228600"/>
              <a:ext cx="23025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3511618" y="5554325"/>
            <a:ext cx="2956240" cy="375543"/>
            <a:chOff x="-1" y="0"/>
            <a:chExt cx="3239322" cy="411480"/>
          </a:xfrm>
        </p:grpSpPr>
        <p:sp>
          <p:nvSpPr>
            <p:cNvPr id="162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223683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DESSERT: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929826" y="228600"/>
              <a:ext cx="23094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3505243" y="5934504"/>
            <a:ext cx="2956240" cy="375543"/>
            <a:chOff x="-1" y="0"/>
            <a:chExt cx="3239322" cy="411480"/>
          </a:xfrm>
        </p:grpSpPr>
        <p:sp>
          <p:nvSpPr>
            <p:cNvPr id="165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407241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MUSICIAN: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1128286" y="228600"/>
              <a:ext cx="21110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/>
          <p:cNvCxnSpPr/>
          <p:nvPr/>
        </p:nvCxnSpPr>
        <p:spPr>
          <a:xfrm>
            <a:off x="602900" y="7582720"/>
            <a:ext cx="2745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602900" y="7943194"/>
            <a:ext cx="2745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602900" y="8332646"/>
            <a:ext cx="2745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386151" y="1327150"/>
            <a:ext cx="3344534" cy="375543"/>
            <a:chOff x="-1" y="0"/>
            <a:chExt cx="3664586" cy="411983"/>
          </a:xfrm>
        </p:grpSpPr>
        <p:sp>
          <p:nvSpPr>
            <p:cNvPr id="171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811909" cy="41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NICKNAME: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1229962" y="230119"/>
              <a:ext cx="24346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391947" y="1615182"/>
            <a:ext cx="3344533" cy="375543"/>
            <a:chOff x="0" y="0"/>
            <a:chExt cx="3664800" cy="411983"/>
          </a:xfrm>
        </p:grpSpPr>
        <p:sp>
          <p:nvSpPr>
            <p:cNvPr id="17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684899" cy="41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BIRTHDAY: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1077638" y="230400"/>
              <a:ext cx="25871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391947" y="1925237"/>
            <a:ext cx="3344533" cy="375543"/>
            <a:chOff x="0" y="0"/>
            <a:chExt cx="3664585" cy="411983"/>
          </a:xfrm>
        </p:grpSpPr>
        <p:sp>
          <p:nvSpPr>
            <p:cNvPr id="17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223612" cy="41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AGE: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570547" y="230119"/>
              <a:ext cx="309403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Text Box 2"/>
          <p:cNvSpPr txBox="1">
            <a:spLocks noChangeArrowheads="1"/>
          </p:cNvSpPr>
          <p:nvPr/>
        </p:nvSpPr>
        <p:spPr bwMode="auto">
          <a:xfrm>
            <a:off x="2298638" y="2956241"/>
            <a:ext cx="2407994" cy="56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Bebas Neue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590150" y="8711087"/>
            <a:ext cx="2745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89571" y="9100539"/>
            <a:ext cx="2745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 Box 2"/>
          <p:cNvSpPr txBox="1">
            <a:spLocks noChangeArrowheads="1"/>
          </p:cNvSpPr>
          <p:nvPr/>
        </p:nvSpPr>
        <p:spPr bwMode="auto">
          <a:xfrm>
            <a:off x="777342" y="6774839"/>
            <a:ext cx="2407994" cy="56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Bebas Neue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HOBBIES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3" name="Text Box 2"/>
          <p:cNvSpPr txBox="1">
            <a:spLocks noChangeArrowheads="1"/>
          </p:cNvSpPr>
          <p:nvPr/>
        </p:nvSpPr>
        <p:spPr bwMode="auto">
          <a:xfrm>
            <a:off x="3736480" y="6625897"/>
            <a:ext cx="2407994" cy="10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000">
                <a:solidFill>
                  <a:srgbClr val="000000"/>
                </a:solidFill>
                <a:effectLst/>
                <a:latin typeface="Bebas Neue" panose="020B0606020202050201" pitchFamily="34" charset="0"/>
              </a:rPr>
              <a:t>WHAT MAKES ME HAPPY</a:t>
            </a:r>
            <a:endParaRPr lang="en-US">
              <a:effectLst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>
            <a:off x="3653606" y="7947831"/>
            <a:ext cx="2745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653606" y="8337283"/>
            <a:ext cx="2745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640856" y="8715723"/>
            <a:ext cx="2745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640276" y="9105175"/>
            <a:ext cx="2745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74" y="289192"/>
            <a:ext cx="1816862" cy="22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a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87" y="1480149"/>
            <a:ext cx="941755" cy="11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cecre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8" y="2364529"/>
            <a:ext cx="770790" cy="16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5" name="Picture 35" descr="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27" y="6251803"/>
            <a:ext cx="811358" cy="10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flower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7" y="6414954"/>
            <a:ext cx="895391" cy="1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70302" y="0"/>
            <a:ext cx="6259047" cy="41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45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Bebas Neue</vt:lpstr>
      <vt:lpstr>Calibri Light</vt:lpstr>
      <vt:lpstr>Calibri</vt:lpstr>
      <vt:lpstr>Times New Roman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2023-10-16T08:14:18Z</dcterms:created>
  <dcterms:modified xsi:type="dcterms:W3CDTF">2023-10-16T09:46:06Z</dcterms:modified>
</cp:coreProperties>
</file>