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aegu" pitchFamily="2" charset="0"/>
      <p:regular r:id="rId7"/>
      <p:bold r:id="rId8"/>
    </p:embeddedFont>
    <p:embeddedFont>
      <p:font typeface="Lilita One" panose="02000000000000000000" pitchFamily="2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5E4"/>
    <a:srgbClr val="FFE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54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7">
            <a:extLst>
              <a:ext uri="{FF2B5EF4-FFF2-40B4-BE49-F238E27FC236}">
                <a16:creationId xmlns:a16="http://schemas.microsoft.com/office/drawing/2014/main" id="{10D3083E-6B6E-D03E-63DB-A8129FBDEC3A}"/>
              </a:ext>
            </a:extLst>
          </p:cNvPr>
          <p:cNvGrpSpPr/>
          <p:nvPr/>
        </p:nvGrpSpPr>
        <p:grpSpPr>
          <a:xfrm>
            <a:off x="-13094" y="-3"/>
            <a:ext cx="7571344" cy="10693403"/>
            <a:chOff x="-13094" y="-3"/>
            <a:chExt cx="7571344" cy="10693403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8BB2DF0-07AC-3049-6AD0-5CC473CFAA85}"/>
                </a:ext>
              </a:extLst>
            </p:cNvPr>
            <p:cNvGrpSpPr/>
            <p:nvPr/>
          </p:nvGrpSpPr>
          <p:grpSpPr>
            <a:xfrm>
              <a:off x="-13094" y="-3"/>
              <a:ext cx="7569594" cy="10693403"/>
              <a:chOff x="-13094" y="-3"/>
              <a:chExt cx="7569594" cy="10693403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1124C5C5-2A15-39F4-7227-1877304EC3D2}"/>
                  </a:ext>
                </a:extLst>
              </p:cNvPr>
              <p:cNvGrpSpPr/>
              <p:nvPr/>
            </p:nvGrpSpPr>
            <p:grpSpPr>
              <a:xfrm>
                <a:off x="-1" y="-3"/>
                <a:ext cx="1549841" cy="2184652"/>
                <a:chOff x="-1" y="-3"/>
                <a:chExt cx="1549841" cy="2184652"/>
              </a:xfrm>
            </p:grpSpPr>
            <p:sp>
              <p:nvSpPr>
                <p:cNvPr id="27" name="Freeform 27"/>
                <p:cNvSpPr/>
                <p:nvPr/>
              </p:nvSpPr>
              <p:spPr>
                <a:xfrm rot="10800000">
                  <a:off x="0" y="-3"/>
                  <a:ext cx="1549840" cy="124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378" h="2407972">
                      <a:moveTo>
                        <a:pt x="0" y="0"/>
                      </a:moveTo>
                      <a:lnTo>
                        <a:pt x="3690378" y="0"/>
                      </a:lnTo>
                      <a:lnTo>
                        <a:pt x="3690378" y="2407972"/>
                      </a:lnTo>
                      <a:lnTo>
                        <a:pt x="0" y="24079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 l="1" r="-78586" b="-45472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28"/>
                <p:cNvSpPr/>
                <p:nvPr/>
              </p:nvSpPr>
              <p:spPr>
                <a:xfrm rot="10800000">
                  <a:off x="-1" y="378670"/>
                  <a:ext cx="939903" cy="1805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378" h="2407972">
                      <a:moveTo>
                        <a:pt x="0" y="0"/>
                      </a:moveTo>
                      <a:lnTo>
                        <a:pt x="3690378" y="0"/>
                      </a:lnTo>
                      <a:lnTo>
                        <a:pt x="3690378" y="2407971"/>
                      </a:lnTo>
                      <a:lnTo>
                        <a:pt x="0" y="24079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 l="1" r="-194475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292654CB-ACA5-897F-724B-F8633949E07C}"/>
                  </a:ext>
                </a:extLst>
              </p:cNvPr>
              <p:cNvGrpSpPr/>
              <p:nvPr/>
            </p:nvGrpSpPr>
            <p:grpSpPr>
              <a:xfrm>
                <a:off x="5854908" y="-1"/>
                <a:ext cx="1701592" cy="2198944"/>
                <a:chOff x="5854908" y="-1"/>
                <a:chExt cx="1701592" cy="2198944"/>
              </a:xfrm>
            </p:grpSpPr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16B5F156-4B6B-D73D-9B39-A097FECDB6CD}"/>
                    </a:ext>
                  </a:extLst>
                </p:cNvPr>
                <p:cNvSpPr/>
                <p:nvPr/>
              </p:nvSpPr>
              <p:spPr>
                <a:xfrm rot="10800000" flipH="1">
                  <a:off x="5854908" y="-1"/>
                  <a:ext cx="1701592" cy="1241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378" h="2407972">
                      <a:moveTo>
                        <a:pt x="0" y="0"/>
                      </a:moveTo>
                      <a:lnTo>
                        <a:pt x="3690378" y="0"/>
                      </a:lnTo>
                      <a:lnTo>
                        <a:pt x="3690378" y="2407972"/>
                      </a:lnTo>
                      <a:lnTo>
                        <a:pt x="0" y="24079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 r="-62658" b="-45472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0FE61974-0772-B1F4-EA19-4312505EE008}"/>
                    </a:ext>
                  </a:extLst>
                </p:cNvPr>
                <p:cNvSpPr/>
                <p:nvPr/>
              </p:nvSpPr>
              <p:spPr>
                <a:xfrm rot="10800000" flipH="1">
                  <a:off x="6616596" y="392964"/>
                  <a:ext cx="939904" cy="1805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378" h="2407972">
                      <a:moveTo>
                        <a:pt x="0" y="0"/>
                      </a:moveTo>
                      <a:lnTo>
                        <a:pt x="3690378" y="0"/>
                      </a:lnTo>
                      <a:lnTo>
                        <a:pt x="3690378" y="2407971"/>
                      </a:lnTo>
                      <a:lnTo>
                        <a:pt x="0" y="24079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 l="1" r="-194475"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5" name="Freeform 35"/>
              <p:cNvSpPr/>
              <p:nvPr/>
            </p:nvSpPr>
            <p:spPr>
              <a:xfrm>
                <a:off x="6806179" y="9373384"/>
                <a:ext cx="750321" cy="1320016"/>
              </a:xfrm>
              <a:custGeom>
                <a:avLst/>
                <a:gdLst/>
                <a:ahLst/>
                <a:cxnLst/>
                <a:rect l="l" t="t" r="r" b="b"/>
                <a:pathLst>
                  <a:path w="2767784" h="1805979">
                    <a:moveTo>
                      <a:pt x="0" y="0"/>
                    </a:moveTo>
                    <a:lnTo>
                      <a:pt x="2767784" y="0"/>
                    </a:lnTo>
                    <a:lnTo>
                      <a:pt x="2767784" y="1805979"/>
                    </a:lnTo>
                    <a:lnTo>
                      <a:pt x="0" y="180597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1" r="-268880" b="-3681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5">
                <a:extLst>
                  <a:ext uri="{FF2B5EF4-FFF2-40B4-BE49-F238E27FC236}">
                    <a16:creationId xmlns:a16="http://schemas.microsoft.com/office/drawing/2014/main" id="{9845362D-138A-CF64-D65E-31ACCBB1A598}"/>
                  </a:ext>
                </a:extLst>
              </p:cNvPr>
              <p:cNvSpPr/>
              <p:nvPr/>
            </p:nvSpPr>
            <p:spPr>
              <a:xfrm>
                <a:off x="-13094" y="9373384"/>
                <a:ext cx="844128" cy="1320016"/>
              </a:xfrm>
              <a:custGeom>
                <a:avLst/>
                <a:gdLst/>
                <a:ahLst/>
                <a:cxnLst/>
                <a:rect l="l" t="t" r="r" b="b"/>
                <a:pathLst>
                  <a:path w="2767784" h="1805979">
                    <a:moveTo>
                      <a:pt x="0" y="0"/>
                    </a:moveTo>
                    <a:lnTo>
                      <a:pt x="2767784" y="0"/>
                    </a:lnTo>
                    <a:lnTo>
                      <a:pt x="2767784" y="1805979"/>
                    </a:lnTo>
                    <a:lnTo>
                      <a:pt x="0" y="180597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227887" t="-1" b="-3681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B9C7F9B-54B0-4F46-A88D-BDBB7742DBD7}"/>
                </a:ext>
              </a:extLst>
            </p:cNvPr>
            <p:cNvGrpSpPr/>
            <p:nvPr/>
          </p:nvGrpSpPr>
          <p:grpSpPr>
            <a:xfrm>
              <a:off x="685800" y="2833288"/>
              <a:ext cx="6203246" cy="3709550"/>
              <a:chOff x="685800" y="2833288"/>
              <a:chExt cx="6203246" cy="3709550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5603619" y="2833288"/>
                <a:ext cx="1285427" cy="1219987"/>
              </a:xfrm>
              <a:custGeom>
                <a:avLst/>
                <a:gdLst/>
                <a:ahLst/>
                <a:cxnLst/>
                <a:rect l="l" t="t" r="r" b="b"/>
                <a:pathLst>
                  <a:path w="1285427" h="1219987">
                    <a:moveTo>
                      <a:pt x="0" y="0"/>
                    </a:moveTo>
                    <a:lnTo>
                      <a:pt x="1285427" y="0"/>
                    </a:lnTo>
                    <a:lnTo>
                      <a:pt x="1285427" y="1219987"/>
                    </a:lnTo>
                    <a:lnTo>
                      <a:pt x="0" y="12199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" name="Freeform 3"/>
              <p:cNvSpPr/>
              <p:nvPr/>
            </p:nvSpPr>
            <p:spPr>
              <a:xfrm rot="-493826">
                <a:off x="685800" y="5456695"/>
                <a:ext cx="1144404" cy="1086143"/>
              </a:xfrm>
              <a:custGeom>
                <a:avLst/>
                <a:gdLst/>
                <a:ahLst/>
                <a:cxnLst/>
                <a:rect l="l" t="t" r="r" b="b"/>
                <a:pathLst>
                  <a:path w="1144404" h="1086143">
                    <a:moveTo>
                      <a:pt x="0" y="0"/>
                    </a:moveTo>
                    <a:lnTo>
                      <a:pt x="1144404" y="0"/>
                    </a:lnTo>
                    <a:lnTo>
                      <a:pt x="1144404" y="1086143"/>
                    </a:lnTo>
                    <a:lnTo>
                      <a:pt x="0" y="108614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4"/>
              <p:cNvSpPr/>
              <p:nvPr/>
            </p:nvSpPr>
            <p:spPr>
              <a:xfrm flipH="1">
                <a:off x="907118" y="3081162"/>
                <a:ext cx="988702" cy="938368"/>
              </a:xfrm>
              <a:custGeom>
                <a:avLst/>
                <a:gdLst/>
                <a:ahLst/>
                <a:cxnLst/>
                <a:rect l="l" t="t" r="r" b="b"/>
                <a:pathLst>
                  <a:path w="988702" h="938368">
                    <a:moveTo>
                      <a:pt x="988701" y="0"/>
                    </a:moveTo>
                    <a:lnTo>
                      <a:pt x="0" y="0"/>
                    </a:lnTo>
                    <a:lnTo>
                      <a:pt x="0" y="938368"/>
                    </a:lnTo>
                    <a:lnTo>
                      <a:pt x="988701" y="938368"/>
                    </a:lnTo>
                    <a:lnTo>
                      <a:pt x="988701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5"/>
              <p:cNvSpPr/>
              <p:nvPr/>
            </p:nvSpPr>
            <p:spPr>
              <a:xfrm rot="572757" flipH="1">
                <a:off x="5425353" y="5494666"/>
                <a:ext cx="942347" cy="894373"/>
              </a:xfrm>
              <a:custGeom>
                <a:avLst/>
                <a:gdLst/>
                <a:ahLst/>
                <a:cxnLst/>
                <a:rect l="l" t="t" r="r" b="b"/>
                <a:pathLst>
                  <a:path w="942347" h="894373">
                    <a:moveTo>
                      <a:pt x="942347" y="0"/>
                    </a:moveTo>
                    <a:lnTo>
                      <a:pt x="0" y="0"/>
                    </a:lnTo>
                    <a:lnTo>
                      <a:pt x="0" y="894373"/>
                    </a:lnTo>
                    <a:lnTo>
                      <a:pt x="942347" y="894373"/>
                    </a:lnTo>
                    <a:lnTo>
                      <a:pt x="942347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4C48AD0-1DFE-4391-1F68-9FC8431B518B}"/>
                </a:ext>
              </a:extLst>
            </p:cNvPr>
            <p:cNvGrpSpPr/>
            <p:nvPr/>
          </p:nvGrpSpPr>
          <p:grpSpPr>
            <a:xfrm>
              <a:off x="3932249" y="9425305"/>
              <a:ext cx="2875614" cy="510804"/>
              <a:chOff x="3932249" y="9425305"/>
              <a:chExt cx="2875614" cy="51080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3932249" y="9425305"/>
                <a:ext cx="2875614" cy="510804"/>
              </a:xfrm>
              <a:custGeom>
                <a:avLst/>
                <a:gdLst/>
                <a:ahLst/>
                <a:cxnLst/>
                <a:rect l="l" t="t" r="r" b="b"/>
                <a:pathLst>
                  <a:path w="3809304" h="676657">
                    <a:moveTo>
                      <a:pt x="3684843" y="676656"/>
                    </a:moveTo>
                    <a:lnTo>
                      <a:pt x="124460" y="676656"/>
                    </a:lnTo>
                    <a:cubicBezTo>
                      <a:pt x="55880" y="676656"/>
                      <a:pt x="0" y="620777"/>
                      <a:pt x="0" y="55219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84844" y="0"/>
                    </a:lnTo>
                    <a:cubicBezTo>
                      <a:pt x="3753424" y="0"/>
                      <a:pt x="3809304" y="55880"/>
                      <a:pt x="3809304" y="124460"/>
                    </a:cubicBezTo>
                    <a:lnTo>
                      <a:pt x="3809304" y="552197"/>
                    </a:lnTo>
                    <a:cubicBezTo>
                      <a:pt x="3809304" y="620777"/>
                      <a:pt x="3753424" y="676657"/>
                      <a:pt x="3684844" y="67665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4077319" y="9515543"/>
                <a:ext cx="390854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33"/>
                  </a:lnSpc>
                  <a:spcBef>
                    <a:spcPct val="0"/>
                  </a:spcBef>
                </a:pPr>
                <a:r>
                  <a:rPr lang="en-US" sz="1799" b="1" dirty="0">
                    <a:solidFill>
                      <a:srgbClr val="000000"/>
                    </a:solidFill>
                    <a:latin typeface="Gaegu" pitchFamily="2" charset="0"/>
                  </a:rPr>
                  <a:t>4</a:t>
                </a:r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4272746" y="9803008"/>
                <a:ext cx="2341425" cy="0"/>
              </a:xfrm>
              <a:prstGeom prst="line">
                <a:avLst/>
              </a:prstGeom>
              <a:ln w="9525" cap="rnd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CE54F49-78BD-0BBA-38B9-379170710101}"/>
                </a:ext>
              </a:extLst>
            </p:cNvPr>
            <p:cNvGrpSpPr/>
            <p:nvPr/>
          </p:nvGrpSpPr>
          <p:grpSpPr>
            <a:xfrm>
              <a:off x="735543" y="9425305"/>
              <a:ext cx="2875614" cy="510695"/>
              <a:chOff x="735543" y="9425305"/>
              <a:chExt cx="2875614" cy="51069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735543" y="9425305"/>
                <a:ext cx="2875614" cy="510695"/>
              </a:xfrm>
              <a:custGeom>
                <a:avLst/>
                <a:gdLst/>
                <a:ahLst/>
                <a:cxnLst/>
                <a:rect l="l" t="t" r="r" b="b"/>
                <a:pathLst>
                  <a:path w="3809304" h="676513">
                    <a:moveTo>
                      <a:pt x="3684843" y="676513"/>
                    </a:moveTo>
                    <a:lnTo>
                      <a:pt x="124460" y="676513"/>
                    </a:lnTo>
                    <a:cubicBezTo>
                      <a:pt x="55880" y="676513"/>
                      <a:pt x="0" y="620633"/>
                      <a:pt x="0" y="55205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84844" y="0"/>
                    </a:lnTo>
                    <a:cubicBezTo>
                      <a:pt x="3753424" y="0"/>
                      <a:pt x="3809304" y="55880"/>
                      <a:pt x="3809304" y="124460"/>
                    </a:cubicBezTo>
                    <a:lnTo>
                      <a:pt x="3809304" y="552053"/>
                    </a:lnTo>
                    <a:cubicBezTo>
                      <a:pt x="3809304" y="620633"/>
                      <a:pt x="3753424" y="676513"/>
                      <a:pt x="3684844" y="67651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880613" y="9515543"/>
                <a:ext cx="390854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33"/>
                  </a:lnSpc>
                  <a:spcBef>
                    <a:spcPct val="0"/>
                  </a:spcBef>
                </a:pPr>
                <a:r>
                  <a:rPr lang="en-US" sz="1799" b="1" dirty="0">
                    <a:solidFill>
                      <a:srgbClr val="000000"/>
                    </a:solidFill>
                    <a:latin typeface="Gaegu" pitchFamily="2" charset="0"/>
                  </a:rPr>
                  <a:t>3</a:t>
                </a:r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1061639" y="9812533"/>
                <a:ext cx="2341425" cy="0"/>
              </a:xfrm>
              <a:prstGeom prst="line">
                <a:avLst/>
              </a:prstGeom>
              <a:ln w="9525" cap="rnd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C0F0CFB-D8BE-F4B0-E38C-4DEA4CD09D28}"/>
                </a:ext>
              </a:extLst>
            </p:cNvPr>
            <p:cNvGrpSpPr/>
            <p:nvPr/>
          </p:nvGrpSpPr>
          <p:grpSpPr>
            <a:xfrm>
              <a:off x="3932249" y="8762188"/>
              <a:ext cx="2875614" cy="510804"/>
              <a:chOff x="3932249" y="8762188"/>
              <a:chExt cx="2875614" cy="51080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3932249" y="8762188"/>
                <a:ext cx="2875614" cy="510804"/>
              </a:xfrm>
              <a:custGeom>
                <a:avLst/>
                <a:gdLst/>
                <a:ahLst/>
                <a:cxnLst/>
                <a:rect l="l" t="t" r="r" b="b"/>
                <a:pathLst>
                  <a:path w="3809304" h="676657">
                    <a:moveTo>
                      <a:pt x="3684843" y="676656"/>
                    </a:moveTo>
                    <a:lnTo>
                      <a:pt x="124460" y="676656"/>
                    </a:lnTo>
                    <a:cubicBezTo>
                      <a:pt x="55880" y="676656"/>
                      <a:pt x="0" y="620777"/>
                      <a:pt x="0" y="55219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84844" y="0"/>
                    </a:lnTo>
                    <a:cubicBezTo>
                      <a:pt x="3753424" y="0"/>
                      <a:pt x="3809304" y="55880"/>
                      <a:pt x="3809304" y="124460"/>
                    </a:cubicBezTo>
                    <a:lnTo>
                      <a:pt x="3809304" y="552197"/>
                    </a:lnTo>
                    <a:cubicBezTo>
                      <a:pt x="3809304" y="620777"/>
                      <a:pt x="3753424" y="676657"/>
                      <a:pt x="3684844" y="67665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4077319" y="8852426"/>
                <a:ext cx="390854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33"/>
                  </a:lnSpc>
                  <a:spcBef>
                    <a:spcPct val="0"/>
                  </a:spcBef>
                </a:pPr>
                <a:r>
                  <a:rPr lang="en-US" sz="1799" b="1" dirty="0">
                    <a:solidFill>
                      <a:srgbClr val="000000"/>
                    </a:solidFill>
                    <a:latin typeface="Gaegu" pitchFamily="2" charset="0"/>
                  </a:rPr>
                  <a:t>2</a:t>
                </a:r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4272746" y="9149449"/>
                <a:ext cx="2341425" cy="0"/>
              </a:xfrm>
              <a:prstGeom prst="line">
                <a:avLst/>
              </a:prstGeom>
              <a:ln w="9525" cap="rnd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03519F2-CA3D-65A9-D4E2-2662BC80676E}"/>
                </a:ext>
              </a:extLst>
            </p:cNvPr>
            <p:cNvGrpSpPr/>
            <p:nvPr/>
          </p:nvGrpSpPr>
          <p:grpSpPr>
            <a:xfrm>
              <a:off x="735543" y="8762222"/>
              <a:ext cx="2875614" cy="510804"/>
              <a:chOff x="735543" y="8762222"/>
              <a:chExt cx="2875614" cy="5108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735543" y="8762222"/>
                <a:ext cx="2875614" cy="510804"/>
              </a:xfrm>
              <a:custGeom>
                <a:avLst/>
                <a:gdLst/>
                <a:ahLst/>
                <a:cxnLst/>
                <a:rect l="l" t="t" r="r" b="b"/>
                <a:pathLst>
                  <a:path w="3809304" h="676657">
                    <a:moveTo>
                      <a:pt x="3684843" y="676656"/>
                    </a:moveTo>
                    <a:lnTo>
                      <a:pt x="124460" y="676656"/>
                    </a:lnTo>
                    <a:cubicBezTo>
                      <a:pt x="55880" y="676656"/>
                      <a:pt x="0" y="620777"/>
                      <a:pt x="0" y="55219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84844" y="0"/>
                    </a:lnTo>
                    <a:cubicBezTo>
                      <a:pt x="3753424" y="0"/>
                      <a:pt x="3809304" y="55880"/>
                      <a:pt x="3809304" y="124460"/>
                    </a:cubicBezTo>
                    <a:lnTo>
                      <a:pt x="3809304" y="552197"/>
                    </a:lnTo>
                    <a:cubicBezTo>
                      <a:pt x="3809304" y="620777"/>
                      <a:pt x="3753424" y="676657"/>
                      <a:pt x="3684844" y="67665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880613" y="8852460"/>
                <a:ext cx="390854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33"/>
                  </a:lnSpc>
                  <a:spcBef>
                    <a:spcPct val="0"/>
                  </a:spcBef>
                </a:pPr>
                <a:r>
                  <a:rPr lang="en-US" sz="1799" b="1" dirty="0">
                    <a:solidFill>
                      <a:srgbClr val="000000"/>
                    </a:solidFill>
                    <a:latin typeface="Gaegu" pitchFamily="2" charset="0"/>
                  </a:rPr>
                  <a:t>1</a:t>
                </a:r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1061639" y="9145849"/>
                <a:ext cx="2341425" cy="0"/>
              </a:xfrm>
              <a:prstGeom prst="line">
                <a:avLst/>
              </a:prstGeom>
              <a:ln w="9525" cap="rnd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CC81B663-6AB7-9E0D-58B4-9A79794B9894}"/>
                </a:ext>
              </a:extLst>
            </p:cNvPr>
            <p:cNvGrpSpPr/>
            <p:nvPr/>
          </p:nvGrpSpPr>
          <p:grpSpPr>
            <a:xfrm>
              <a:off x="735543" y="8105296"/>
              <a:ext cx="6088916" cy="504469"/>
              <a:chOff x="735543" y="8105296"/>
              <a:chExt cx="6088916" cy="50446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735543" y="8105296"/>
                <a:ext cx="6088916" cy="504469"/>
              </a:xfrm>
              <a:custGeom>
                <a:avLst/>
                <a:gdLst/>
                <a:ahLst/>
                <a:cxnLst/>
                <a:rect l="l" t="t" r="r" b="b"/>
                <a:pathLst>
                  <a:path w="8065938" h="668267">
                    <a:moveTo>
                      <a:pt x="7941477" y="668267"/>
                    </a:moveTo>
                    <a:lnTo>
                      <a:pt x="124460" y="668267"/>
                    </a:lnTo>
                    <a:cubicBezTo>
                      <a:pt x="55880" y="668267"/>
                      <a:pt x="0" y="612387"/>
                      <a:pt x="0" y="54380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941477" y="0"/>
                    </a:lnTo>
                    <a:cubicBezTo>
                      <a:pt x="8010058" y="0"/>
                      <a:pt x="8065938" y="55880"/>
                      <a:pt x="8065938" y="124460"/>
                    </a:cubicBezTo>
                    <a:lnTo>
                      <a:pt x="8065938" y="543807"/>
                    </a:lnTo>
                    <a:cubicBezTo>
                      <a:pt x="8065938" y="612387"/>
                      <a:pt x="8010058" y="668267"/>
                      <a:pt x="7941477" y="66826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2193404" y="8215001"/>
                <a:ext cx="3173194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033"/>
                  </a:lnSpc>
                  <a:spcBef>
                    <a:spcPct val="0"/>
                  </a:spcBef>
                </a:pPr>
                <a:r>
                  <a:rPr lang="en-US" sz="1799" b="1" dirty="0">
                    <a:solidFill>
                      <a:srgbClr val="000000"/>
                    </a:solidFill>
                    <a:latin typeface="Gaegu" pitchFamily="2" charset="0"/>
                  </a:rPr>
                  <a:t>My </a:t>
                </a:r>
                <a:r>
                  <a:rPr lang="en-US" sz="1799" b="1" dirty="0" err="1">
                    <a:solidFill>
                      <a:srgbClr val="000000"/>
                    </a:solidFill>
                    <a:latin typeface="Gaegu" pitchFamily="2" charset="0"/>
                  </a:rPr>
                  <a:t>favourite</a:t>
                </a:r>
                <a:r>
                  <a:rPr lang="en-US" sz="1799" b="1" dirty="0">
                    <a:solidFill>
                      <a:srgbClr val="000000"/>
                    </a:solidFill>
                    <a:latin typeface="Gaegu" pitchFamily="2" charset="0"/>
                  </a:rPr>
                  <a:t> things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C3BB7A1-EC80-4B2E-AAB5-052CCF4512FD}"/>
                </a:ext>
              </a:extLst>
            </p:cNvPr>
            <p:cNvGrpSpPr/>
            <p:nvPr/>
          </p:nvGrpSpPr>
          <p:grpSpPr>
            <a:xfrm>
              <a:off x="4561186" y="6090471"/>
              <a:ext cx="2380040" cy="1641779"/>
              <a:chOff x="4561186" y="6090471"/>
              <a:chExt cx="2380040" cy="1641779"/>
            </a:xfrm>
          </p:grpSpPr>
          <p:sp>
            <p:nvSpPr>
              <p:cNvPr id="9" name="Freeform 9"/>
              <p:cNvSpPr/>
              <p:nvPr/>
            </p:nvSpPr>
            <p:spPr>
              <a:xfrm flipH="1">
                <a:off x="4722605" y="6090471"/>
                <a:ext cx="2218621" cy="1641779"/>
              </a:xfrm>
              <a:custGeom>
                <a:avLst/>
                <a:gdLst/>
                <a:ahLst/>
                <a:cxnLst/>
                <a:rect l="l" t="t" r="r" b="b"/>
                <a:pathLst>
                  <a:path w="2218621" h="1641779">
                    <a:moveTo>
                      <a:pt x="2218621" y="0"/>
                    </a:moveTo>
                    <a:lnTo>
                      <a:pt x="0" y="0"/>
                    </a:lnTo>
                    <a:lnTo>
                      <a:pt x="0" y="1641779"/>
                    </a:lnTo>
                    <a:lnTo>
                      <a:pt x="2218621" y="1641779"/>
                    </a:lnTo>
                    <a:lnTo>
                      <a:pt x="2218621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5044529" y="7214062"/>
                <a:ext cx="1574774" cy="0"/>
              </a:xfrm>
              <a:prstGeom prst="line">
                <a:avLst/>
              </a:prstGeom>
              <a:ln w="9525" cap="rnd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4561186" y="6348560"/>
                <a:ext cx="2271588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033"/>
                  </a:lnSpc>
                  <a:spcBef>
                    <a:spcPct val="0"/>
                  </a:spcBef>
                </a:pPr>
                <a:r>
                  <a:rPr lang="en-US" sz="1799" b="1" u="none">
                    <a:solidFill>
                      <a:srgbClr val="000000"/>
                    </a:solidFill>
                    <a:latin typeface="Gaegu" pitchFamily="2" charset="0"/>
                  </a:rPr>
                  <a:t>Favorite Book</a:t>
                </a:r>
                <a:endParaRPr lang="en-US" sz="1799" b="1" u="none" dirty="0">
                  <a:solidFill>
                    <a:srgbClr val="000000"/>
                  </a:solidFill>
                  <a:latin typeface="Gaegu" pitchFamily="2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A4019C4-E86E-0D15-9FEA-888CC6A26CBE}"/>
                </a:ext>
              </a:extLst>
            </p:cNvPr>
            <p:cNvGrpSpPr/>
            <p:nvPr/>
          </p:nvGrpSpPr>
          <p:grpSpPr>
            <a:xfrm>
              <a:off x="613950" y="6104099"/>
              <a:ext cx="2297438" cy="1628151"/>
              <a:chOff x="613950" y="6104099"/>
              <a:chExt cx="2297438" cy="162815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613950" y="6104099"/>
                <a:ext cx="2200204" cy="1628151"/>
              </a:xfrm>
              <a:custGeom>
                <a:avLst/>
                <a:gdLst/>
                <a:ahLst/>
                <a:cxnLst/>
                <a:rect l="l" t="t" r="r" b="b"/>
                <a:pathLst>
                  <a:path w="2200204" h="1628151">
                    <a:moveTo>
                      <a:pt x="0" y="0"/>
                    </a:moveTo>
                    <a:lnTo>
                      <a:pt x="2200204" y="0"/>
                    </a:lnTo>
                    <a:lnTo>
                      <a:pt x="2200204" y="1628151"/>
                    </a:lnTo>
                    <a:lnTo>
                      <a:pt x="0" y="16281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940085" y="7223587"/>
                <a:ext cx="1574774" cy="0"/>
              </a:xfrm>
              <a:prstGeom prst="line">
                <a:avLst/>
              </a:prstGeom>
              <a:ln w="9525" cap="rnd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02114" y="6432410"/>
                <a:ext cx="2209274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033"/>
                  </a:lnSpc>
                  <a:spcBef>
                    <a:spcPct val="0"/>
                  </a:spcBef>
                </a:pPr>
                <a:r>
                  <a:rPr lang="en-US" sz="1799" b="1" u="none" dirty="0">
                    <a:solidFill>
                      <a:srgbClr val="000000"/>
                    </a:solidFill>
                    <a:latin typeface="Gaegu" pitchFamily="2" charset="0"/>
                  </a:rPr>
                  <a:t>Favorite Food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DC2E2DB-D6EC-FE2B-0A71-EE9199A7B8AD}"/>
                </a:ext>
              </a:extLst>
            </p:cNvPr>
            <p:cNvGrpSpPr/>
            <p:nvPr/>
          </p:nvGrpSpPr>
          <p:grpSpPr>
            <a:xfrm>
              <a:off x="4912170" y="3754418"/>
              <a:ext cx="2197259" cy="1625956"/>
              <a:chOff x="4912170" y="3754418"/>
              <a:chExt cx="2197259" cy="1625956"/>
            </a:xfrm>
          </p:grpSpPr>
          <p:sp>
            <p:nvSpPr>
              <p:cNvPr id="6" name="Freeform 6"/>
              <p:cNvSpPr/>
              <p:nvPr/>
            </p:nvSpPr>
            <p:spPr>
              <a:xfrm flipH="1">
                <a:off x="4912170" y="3754418"/>
                <a:ext cx="2197259" cy="1625956"/>
              </a:xfrm>
              <a:custGeom>
                <a:avLst/>
                <a:gdLst/>
                <a:ahLst/>
                <a:cxnLst/>
                <a:rect l="l" t="t" r="r" b="b"/>
                <a:pathLst>
                  <a:path w="2197259" h="1625956">
                    <a:moveTo>
                      <a:pt x="2197258" y="0"/>
                    </a:moveTo>
                    <a:lnTo>
                      <a:pt x="0" y="0"/>
                    </a:lnTo>
                    <a:lnTo>
                      <a:pt x="0" y="1625957"/>
                    </a:lnTo>
                    <a:lnTo>
                      <a:pt x="2197258" y="1625957"/>
                    </a:lnTo>
                    <a:lnTo>
                      <a:pt x="2197258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5230993" y="4768670"/>
                <a:ext cx="1559611" cy="0"/>
              </a:xfrm>
              <a:prstGeom prst="line">
                <a:avLst/>
              </a:prstGeom>
              <a:ln w="9525" cap="rnd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5061335" y="3990955"/>
                <a:ext cx="1594129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033"/>
                  </a:lnSpc>
                  <a:spcBef>
                    <a:spcPct val="0"/>
                  </a:spcBef>
                </a:pPr>
                <a:r>
                  <a:rPr lang="en-US" sz="1799" b="1" u="none" dirty="0">
                    <a:solidFill>
                      <a:srgbClr val="000000"/>
                    </a:solidFill>
                    <a:latin typeface="Gaegu" pitchFamily="2" charset="0"/>
                  </a:rPr>
                  <a:t>My Hobby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4686C7D-C756-ADC1-56BE-F4875D46B4B0}"/>
                </a:ext>
              </a:extLst>
            </p:cNvPr>
            <p:cNvGrpSpPr/>
            <p:nvPr/>
          </p:nvGrpSpPr>
          <p:grpSpPr>
            <a:xfrm>
              <a:off x="558043" y="3714199"/>
              <a:ext cx="2001515" cy="1481093"/>
              <a:chOff x="558043" y="3714199"/>
              <a:chExt cx="2001515" cy="148109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558043" y="3714199"/>
                <a:ext cx="2001515" cy="1481093"/>
              </a:xfrm>
              <a:custGeom>
                <a:avLst/>
                <a:gdLst/>
                <a:ahLst/>
                <a:cxnLst/>
                <a:rect l="l" t="t" r="r" b="b"/>
                <a:pathLst>
                  <a:path w="2001515" h="1481093">
                    <a:moveTo>
                      <a:pt x="0" y="0"/>
                    </a:moveTo>
                    <a:lnTo>
                      <a:pt x="2001515" y="0"/>
                    </a:lnTo>
                    <a:lnTo>
                      <a:pt x="2001515" y="1481094"/>
                    </a:lnTo>
                    <a:lnTo>
                      <a:pt x="0" y="14810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999017" y="4198265"/>
                <a:ext cx="1119567" cy="5129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033"/>
                  </a:lnSpc>
                  <a:spcBef>
                    <a:spcPct val="0"/>
                  </a:spcBef>
                </a:pPr>
                <a:r>
                  <a:rPr lang="en-US" sz="1799" b="1" u="none" dirty="0">
                    <a:solidFill>
                      <a:srgbClr val="000000"/>
                    </a:solidFill>
                    <a:latin typeface="Gaegu" pitchFamily="2" charset="0"/>
                  </a:rPr>
                  <a:t>I am ___ years old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B6018E7-B048-1F02-9200-083AF233632A}"/>
                </a:ext>
              </a:extLst>
            </p:cNvPr>
            <p:cNvGrpSpPr/>
            <p:nvPr/>
          </p:nvGrpSpPr>
          <p:grpSpPr>
            <a:xfrm>
              <a:off x="2426960" y="2076277"/>
              <a:ext cx="2626736" cy="2009769"/>
              <a:chOff x="2426960" y="2076277"/>
              <a:chExt cx="2626736" cy="200976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2514859" y="2076277"/>
                <a:ext cx="2450938" cy="2009769"/>
              </a:xfrm>
              <a:custGeom>
                <a:avLst/>
                <a:gdLst/>
                <a:ahLst/>
                <a:cxnLst/>
                <a:rect l="l" t="t" r="r" b="b"/>
                <a:pathLst>
                  <a:path w="2450938" h="2009769">
                    <a:moveTo>
                      <a:pt x="0" y="0"/>
                    </a:moveTo>
                    <a:lnTo>
                      <a:pt x="2450938" y="0"/>
                    </a:lnTo>
                    <a:lnTo>
                      <a:pt x="2450938" y="2009769"/>
                    </a:lnTo>
                    <a:lnTo>
                      <a:pt x="0" y="200976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2960523" y="3204724"/>
                <a:ext cx="1559611" cy="0"/>
              </a:xfrm>
              <a:prstGeom prst="line">
                <a:avLst/>
              </a:prstGeom>
              <a:ln w="9525" cap="rnd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2426960" y="2361365"/>
                <a:ext cx="2626736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033"/>
                  </a:lnSpc>
                </a:pPr>
                <a:r>
                  <a:rPr lang="en-US" sz="1799" b="1" dirty="0">
                    <a:solidFill>
                      <a:srgbClr val="000000"/>
                    </a:solidFill>
                    <a:latin typeface="Gaegu" pitchFamily="2" charset="0"/>
                  </a:rPr>
                  <a:t>My name is...</a:t>
                </a:r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2510853" y="3676096"/>
              <a:ext cx="2200608" cy="4276800"/>
            </a:xfrm>
            <a:custGeom>
              <a:avLst/>
              <a:gdLst/>
              <a:ahLst/>
              <a:cxnLst/>
              <a:rect l="l" t="t" r="r" b="b"/>
              <a:pathLst>
                <a:path w="2200608" h="4276800">
                  <a:moveTo>
                    <a:pt x="0" y="0"/>
                  </a:moveTo>
                  <a:lnTo>
                    <a:pt x="2200608" y="0"/>
                  </a:lnTo>
                  <a:lnTo>
                    <a:pt x="2200608" y="4276800"/>
                  </a:lnTo>
                  <a:lnTo>
                    <a:pt x="0" y="4276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1750" y="664679"/>
              <a:ext cx="7560000" cy="1077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4150" spc="174" dirty="0">
                  <a:solidFill>
                    <a:srgbClr val="B83C00"/>
                  </a:solidFill>
                  <a:latin typeface="Lilita One"/>
                </a:rPr>
                <a:t>ALL ABOUT ME </a:t>
              </a:r>
            </a:p>
            <a:p>
              <a:pPr algn="ctr">
                <a:lnSpc>
                  <a:spcPts val="4160"/>
                </a:lnSpc>
              </a:pPr>
              <a:r>
                <a:rPr lang="en-US" sz="4150" spc="174" dirty="0">
                  <a:solidFill>
                    <a:srgbClr val="B83C00"/>
                  </a:solidFill>
                  <a:latin typeface="Lilita One"/>
                </a:rPr>
                <a:t>PRESCHOOL</a:t>
              </a:r>
            </a:p>
          </p:txBody>
        </p:sp>
        <p:sp>
          <p:nvSpPr>
            <p:cNvPr id="37" name="TemplateLAB"/>
            <p:cNvSpPr/>
            <p:nvPr/>
          </p:nvSpPr>
          <p:spPr>
            <a:xfrm>
              <a:off x="3102585" y="10164600"/>
              <a:ext cx="1354830" cy="223547"/>
            </a:xfrm>
            <a:custGeom>
              <a:avLst/>
              <a:gdLst/>
              <a:ahLst/>
              <a:cxnLst/>
              <a:rect l="l" t="t" r="r" b="b"/>
              <a:pathLst>
                <a:path w="1354830" h="223547">
                  <a:moveTo>
                    <a:pt x="0" y="0"/>
                  </a:moveTo>
                  <a:lnTo>
                    <a:pt x="1354830" y="0"/>
                  </a:lnTo>
                  <a:lnTo>
                    <a:pt x="1354830" y="223547"/>
                  </a:lnTo>
                  <a:lnTo>
                    <a:pt x="0" y="223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26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Gaegu</vt:lpstr>
      <vt:lpstr>Arial</vt:lpstr>
      <vt:lpstr>Calibri</vt:lpstr>
      <vt:lpstr>Lilita One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 - 1,2,3,4,6,7,8,9</dc:title>
  <dc:creator>Hoang Anh</dc:creator>
  <cp:lastModifiedBy>Hoang Anh</cp:lastModifiedBy>
  <cp:revision>11</cp:revision>
  <dcterms:created xsi:type="dcterms:W3CDTF">2006-08-16T00:00:00Z</dcterms:created>
  <dcterms:modified xsi:type="dcterms:W3CDTF">2023-09-14T17:14:18Z</dcterms:modified>
  <dc:identifier>DAFuDzpaPhY</dc:identifier>
</cp:coreProperties>
</file>