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DK Lemon Yellow Sun" panose="020000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7467" y="675055"/>
            <a:ext cx="3665113" cy="7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>
                <a:solidFill>
                  <a:srgbClr val="DA9D1A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ALL ABOUT ME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6260" y="1619081"/>
            <a:ext cx="1326462" cy="3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C78CC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95068" y="1962309"/>
            <a:ext cx="2643876" cy="0"/>
          </a:xfrm>
          <a:prstGeom prst="line">
            <a:avLst/>
          </a:prstGeom>
          <a:ln w="12700">
            <a:solidFill>
              <a:srgbClr val="FC7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6515" y="2190323"/>
            <a:ext cx="820368" cy="3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A7CA3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20998" y="2210832"/>
            <a:ext cx="1374116" cy="3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A7CA3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Years old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5912" y="2726578"/>
            <a:ext cx="2195086" cy="91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2400">
                <a:solidFill>
                  <a:srgbClr val="DA9D1A"/>
                </a:solidFill>
                <a:effectLst/>
                <a:latin typeface="DK Lemon Yellow Sun" panose="02000000000000000000" pitchFamily="50" charset="0"/>
              </a:rPr>
              <a:t>My favorite</a:t>
            </a:r>
            <a:endParaRPr lang="en-US">
              <a:effectLst/>
            </a:endParaRPr>
          </a:p>
          <a:p>
            <a:r>
              <a:rPr lang="en-US" sz="2400">
                <a:solidFill>
                  <a:srgbClr val="DA9D1A"/>
                </a:solidFill>
                <a:effectLst/>
                <a:latin typeface="DK Lemon Yellow Sun" panose="02000000000000000000" pitchFamily="50" charset="0"/>
              </a:rPr>
              <a:t>School subject is:</a:t>
            </a:r>
            <a:endParaRPr lang="en-US">
              <a:effectLst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1375" y="2530534"/>
            <a:ext cx="1621432" cy="0"/>
          </a:xfrm>
          <a:prstGeom prst="line">
            <a:avLst/>
          </a:prstGeom>
          <a:ln w="12700">
            <a:solidFill>
              <a:srgbClr val="A7C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73681" y="3411223"/>
            <a:ext cx="1965866" cy="0"/>
          </a:xfrm>
          <a:prstGeom prst="line">
            <a:avLst/>
          </a:prstGeom>
          <a:ln w="12700">
            <a:solidFill>
              <a:srgbClr val="DA9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41861" y="4002973"/>
            <a:ext cx="2801314" cy="4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800" dirty="0">
                <a:solidFill>
                  <a:srgbClr val="1AB8DA"/>
                </a:solidFill>
                <a:effectLst/>
                <a:latin typeface="DK Lemon Yellow Sun" panose="02000000000000000000" pitchFamily="50" charset="0"/>
              </a:rPr>
              <a:t>When I grow up I want to be:</a:t>
            </a:r>
            <a:endParaRPr lang="en-US" dirty="0">
              <a:effectLst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711604" y="4015037"/>
            <a:ext cx="2415862" cy="4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800">
                <a:solidFill>
                  <a:srgbClr val="F26D7D"/>
                </a:solidFill>
                <a:effectLst/>
                <a:latin typeface="DK Lemon Yellow Sun" panose="02000000000000000000" pitchFamily="50" charset="0"/>
              </a:rPr>
              <a:t>3 things I love about myself:</a:t>
            </a:r>
            <a:endParaRPr lang="en-US">
              <a:effectLst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1485" y="4617645"/>
            <a:ext cx="2417671" cy="770904"/>
            <a:chOff x="0" y="0"/>
            <a:chExt cx="2545177" cy="81204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0" y="0"/>
              <a:ext cx="2545177" cy="0"/>
            </a:xfrm>
            <a:prstGeom prst="line">
              <a:avLst/>
            </a:prstGeom>
            <a:ln w="12700">
              <a:solidFill>
                <a:srgbClr val="1AB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402609"/>
              <a:ext cx="2545177" cy="0"/>
            </a:xfrm>
            <a:prstGeom prst="line">
              <a:avLst/>
            </a:prstGeom>
            <a:ln w="12700">
              <a:solidFill>
                <a:srgbClr val="1AB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12041"/>
              <a:ext cx="2545177" cy="0"/>
            </a:xfrm>
            <a:prstGeom prst="line">
              <a:avLst/>
            </a:prstGeom>
            <a:ln w="12700">
              <a:solidFill>
                <a:srgbClr val="1AB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509155" y="3875092"/>
            <a:ext cx="2828458" cy="1877797"/>
          </a:xfrm>
          <a:prstGeom prst="roundRect">
            <a:avLst>
              <a:gd name="adj" fmla="val 6980"/>
            </a:avLst>
          </a:prstGeom>
          <a:noFill/>
          <a:ln w="31750">
            <a:solidFill>
              <a:srgbClr val="1AB8D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788212" y="4618852"/>
            <a:ext cx="2417671" cy="770904"/>
            <a:chOff x="0" y="0"/>
            <a:chExt cx="2545177" cy="81204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0"/>
              <a:ext cx="2545177" cy="0"/>
            </a:xfrm>
            <a:prstGeom prst="line">
              <a:avLst/>
            </a:prstGeom>
            <a:ln w="12700">
              <a:solidFill>
                <a:srgbClr val="F26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402609"/>
              <a:ext cx="2545177" cy="0"/>
            </a:xfrm>
            <a:prstGeom prst="line">
              <a:avLst/>
            </a:prstGeom>
            <a:ln w="12700">
              <a:solidFill>
                <a:srgbClr val="F26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0" y="812041"/>
              <a:ext cx="2545177" cy="0"/>
            </a:xfrm>
            <a:prstGeom prst="line">
              <a:avLst/>
            </a:prstGeom>
            <a:ln w="12700">
              <a:solidFill>
                <a:srgbClr val="F26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3567437" y="3880521"/>
            <a:ext cx="2828458" cy="1877797"/>
          </a:xfrm>
          <a:prstGeom prst="roundRect">
            <a:avLst>
              <a:gd name="adj" fmla="val 6980"/>
            </a:avLst>
          </a:prstGeom>
          <a:noFill/>
          <a:ln w="31750">
            <a:solidFill>
              <a:srgbClr val="F26D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18070" y="6217965"/>
            <a:ext cx="1847033" cy="65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600">
                <a:solidFill>
                  <a:srgbClr val="A887EB"/>
                </a:solidFill>
                <a:effectLst/>
                <a:latin typeface="DK Lemon Yellow Sun" panose="02000000000000000000" pitchFamily="50" charset="0"/>
              </a:rPr>
              <a:t>Favorites:</a:t>
            </a:r>
            <a:endParaRPr lang="en-US">
              <a:effectLst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36166" y="6944835"/>
            <a:ext cx="2899637" cy="390881"/>
            <a:chOff x="0" y="0"/>
            <a:chExt cx="3052577" cy="411480"/>
          </a:xfrm>
        </p:grpSpPr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62167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1CA10B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Food: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8740" y="354841"/>
              <a:ext cx="2383837" cy="0"/>
            </a:xfrm>
            <a:prstGeom prst="line">
              <a:avLst/>
            </a:prstGeom>
            <a:ln w="12700">
              <a:solidFill>
                <a:srgbClr val="1CA1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19879" y="7542618"/>
            <a:ext cx="2920750" cy="390881"/>
            <a:chOff x="0" y="0"/>
            <a:chExt cx="3075191" cy="411480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62167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FC78CC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Movie: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63200" y="352800"/>
              <a:ext cx="2311991" cy="0"/>
            </a:xfrm>
            <a:prstGeom prst="line">
              <a:avLst/>
            </a:prstGeom>
            <a:ln w="12700">
              <a:solidFill>
                <a:srgbClr val="FC78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06006" y="8110240"/>
            <a:ext cx="2927385" cy="390881"/>
            <a:chOff x="0" y="0"/>
            <a:chExt cx="3081734" cy="411480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67926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B0F0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Toy: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61600" y="360000"/>
              <a:ext cx="2520134" cy="0"/>
            </a:xfrm>
            <a:prstGeom prst="line">
              <a:avLst/>
            </a:prstGeom>
            <a:ln w="12700">
              <a:solidFill>
                <a:srgbClr val="1AB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419879" y="8704403"/>
            <a:ext cx="812526" cy="3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A887E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Color: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169671" y="9045217"/>
            <a:ext cx="2164323" cy="0"/>
          </a:xfrm>
          <a:prstGeom prst="line">
            <a:avLst/>
          </a:prstGeom>
          <a:ln w="12700">
            <a:solidFill>
              <a:srgbClr val="A887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521593" y="6945438"/>
            <a:ext cx="913865" cy="3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1CA10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Book: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198999" y="7282633"/>
            <a:ext cx="2222231" cy="0"/>
          </a:xfrm>
          <a:prstGeom prst="line">
            <a:avLst/>
          </a:prstGeom>
          <a:ln w="12700">
            <a:solidFill>
              <a:srgbClr val="1CA1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505306" y="7545030"/>
            <a:ext cx="913262" cy="3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C78CC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Animal: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337738" y="7879210"/>
            <a:ext cx="2086508" cy="0"/>
          </a:xfrm>
          <a:prstGeom prst="line">
            <a:avLst/>
          </a:prstGeom>
          <a:ln w="12700">
            <a:solidFill>
              <a:srgbClr val="FC7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488416" y="8109033"/>
            <a:ext cx="947645" cy="3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00B0F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Snack: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252082" y="8450451"/>
            <a:ext cx="2163116" cy="0"/>
          </a:xfrm>
          <a:prstGeom prst="line">
            <a:avLst/>
          </a:prstGeom>
          <a:ln w="12700">
            <a:solidFill>
              <a:srgbClr val="1AB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501687" y="8704403"/>
            <a:ext cx="934375" cy="3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A887E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Drinks: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68972" y="9045217"/>
            <a:ext cx="2147433" cy="0"/>
          </a:xfrm>
          <a:prstGeom prst="line">
            <a:avLst/>
          </a:prstGeom>
          <a:ln w="12700">
            <a:solidFill>
              <a:srgbClr val="A887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8" name="Picture 30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5" y="9195114"/>
            <a:ext cx="1545730" cy="4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e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44" y="631624"/>
            <a:ext cx="1034508" cy="7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im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89" y="519127"/>
            <a:ext cx="1888052" cy="17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and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44" y="2549837"/>
            <a:ext cx="609244" cy="6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gi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57" y="5895246"/>
            <a:ext cx="927438" cy="9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rui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17" y="5931335"/>
            <a:ext cx="820368" cy="7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ball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8" y="9000335"/>
            <a:ext cx="733584" cy="8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-127837" y="197312"/>
            <a:ext cx="6514683" cy="4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50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DK Lemon Yellow Sun</vt:lpstr>
      <vt:lpstr>Calibri</vt:lpstr>
      <vt:lpstr>Times New Roman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2023-10-16T08:14:18Z</dcterms:created>
  <dcterms:modified xsi:type="dcterms:W3CDTF">2023-10-16T08:53:00Z</dcterms:modified>
</cp:coreProperties>
</file>