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Light" panose="00000400000000000000" pitchFamily="2" charset="0"/>
      <p:regular r:id="rId12"/>
      <p:italic r:id="rId13"/>
    </p:embeddedFont>
    <p:embeddedFont>
      <p:font typeface="Poppins Medium" panose="00000600000000000000" pitchFamily="2" charset="0"/>
      <p:regular r:id="rId14"/>
      <p:italic r:id="rId15"/>
    </p:embeddedFont>
    <p:embeddedFont>
      <p:font typeface="The Seasons Regular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38" autoAdjust="0"/>
    <p:restoredTop sz="94677" autoAdjust="0"/>
  </p:normalViewPr>
  <p:slideViewPr>
    <p:cSldViewPr>
      <p:cViewPr varScale="1">
        <p:scale>
          <a:sx n="68" d="100"/>
          <a:sy n="68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A46B-9ACE-43DC-8726-419F602C27B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D192-9C9B-4E6D-9086-EEEC84242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6D192-9C9B-4E6D-9086-EEEC84242F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F05DD9E-1E5D-1153-DA6A-7EB4995CC4F7}"/>
              </a:ext>
            </a:extLst>
          </p:cNvPr>
          <p:cNvGrpSpPr/>
          <p:nvPr/>
        </p:nvGrpSpPr>
        <p:grpSpPr>
          <a:xfrm>
            <a:off x="-19444" y="-238"/>
            <a:ext cx="7579444" cy="10692238"/>
            <a:chOff x="-19444" y="-238"/>
            <a:chExt cx="7579444" cy="10692238"/>
          </a:xfrm>
        </p:grpSpPr>
        <p:sp>
          <p:nvSpPr>
            <p:cNvPr id="5" name="Freeform 5"/>
            <p:cNvSpPr/>
            <p:nvPr/>
          </p:nvSpPr>
          <p:spPr>
            <a:xfrm>
              <a:off x="5402196" y="-238"/>
              <a:ext cx="2157804" cy="6394494"/>
            </a:xfrm>
            <a:custGeom>
              <a:avLst/>
              <a:gdLst/>
              <a:ahLst/>
              <a:cxnLst/>
              <a:rect l="l" t="t" r="r" b="b"/>
              <a:pathLst>
                <a:path w="773308" h="2291643">
                  <a:moveTo>
                    <a:pt x="0" y="0"/>
                  </a:moveTo>
                  <a:lnTo>
                    <a:pt x="773308" y="0"/>
                  </a:lnTo>
                  <a:lnTo>
                    <a:pt x="773308" y="2291643"/>
                  </a:lnTo>
                  <a:lnTo>
                    <a:pt x="0" y="2291643"/>
                  </a:lnTo>
                  <a:close/>
                </a:path>
              </a:pathLst>
            </a:custGeom>
            <a:solidFill>
              <a:srgbClr val="414743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722387-3608-B0E5-B6CD-6AC714F7E2C2}"/>
                </a:ext>
              </a:extLst>
            </p:cNvPr>
            <p:cNvGrpSpPr/>
            <p:nvPr/>
          </p:nvGrpSpPr>
          <p:grpSpPr>
            <a:xfrm>
              <a:off x="5736799" y="522063"/>
              <a:ext cx="1488598" cy="5418460"/>
              <a:chOff x="5736799" y="522063"/>
              <a:chExt cx="1488598" cy="54184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527D947-A259-0666-5856-1442F90B8FD7}"/>
                  </a:ext>
                </a:extLst>
              </p:cNvPr>
              <p:cNvGrpSpPr/>
              <p:nvPr/>
            </p:nvGrpSpPr>
            <p:grpSpPr>
              <a:xfrm>
                <a:off x="5736799" y="522063"/>
                <a:ext cx="1488598" cy="425633"/>
                <a:chOff x="5736799" y="522063"/>
                <a:chExt cx="1488598" cy="425633"/>
              </a:xfrm>
            </p:grpSpPr>
            <p:sp>
              <p:nvSpPr>
                <p:cNvPr id="15" name="TextBox 15"/>
                <p:cNvSpPr txBox="1"/>
                <p:nvPr/>
              </p:nvSpPr>
              <p:spPr>
                <a:xfrm>
                  <a:off x="5736799" y="522063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409"/>
                    </a:lnSpc>
                  </a:pPr>
                  <a:r>
                    <a:rPr lang="en-US" sz="1304" b="1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D.O.B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5736799" y="799030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 dirty="0">
                      <a:solidFill>
                        <a:srgbClr val="F8F8F8"/>
                      </a:solidFill>
                      <a:latin typeface="Poppins"/>
                    </a:rPr>
                    <a:t>04/04/1994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3F71C49-4C0A-48B1-99FA-228DB0741226}"/>
                  </a:ext>
                </a:extLst>
              </p:cNvPr>
              <p:cNvGrpSpPr/>
              <p:nvPr/>
            </p:nvGrpSpPr>
            <p:grpSpPr>
              <a:xfrm>
                <a:off x="5736799" y="1235335"/>
                <a:ext cx="1488598" cy="425633"/>
                <a:chOff x="5736799" y="1235324"/>
                <a:chExt cx="1488598" cy="425633"/>
              </a:xfrm>
            </p:grpSpPr>
            <p:sp>
              <p:nvSpPr>
                <p:cNvPr id="17" name="TextBox 17"/>
                <p:cNvSpPr txBox="1"/>
                <p:nvPr/>
              </p:nvSpPr>
              <p:spPr>
                <a:xfrm>
                  <a:off x="5736799" y="1235324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Zodiac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5736799" y="1512291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 dirty="0">
                      <a:solidFill>
                        <a:srgbClr val="F8F8F8"/>
                      </a:solidFill>
                      <a:latin typeface="Poppins"/>
                    </a:rPr>
                    <a:t>Aries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04C1B0B-1BFC-DB82-D2E5-8EAB5C0598F3}"/>
                  </a:ext>
                </a:extLst>
              </p:cNvPr>
              <p:cNvGrpSpPr/>
              <p:nvPr/>
            </p:nvGrpSpPr>
            <p:grpSpPr>
              <a:xfrm>
                <a:off x="5736799" y="1948607"/>
                <a:ext cx="1488598" cy="425633"/>
                <a:chOff x="5736799" y="1948585"/>
                <a:chExt cx="1488598" cy="425633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5736799" y="1948585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Hometown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5736799" y="2225552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USA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73F121F-605D-794D-575C-C976651990C7}"/>
                  </a:ext>
                </a:extLst>
              </p:cNvPr>
              <p:cNvGrpSpPr/>
              <p:nvPr/>
            </p:nvGrpSpPr>
            <p:grpSpPr>
              <a:xfrm>
                <a:off x="5736799" y="2661879"/>
                <a:ext cx="1488598" cy="425632"/>
                <a:chOff x="5736799" y="2661847"/>
                <a:chExt cx="1488598" cy="425632"/>
              </a:xfrm>
            </p:grpSpPr>
            <p:sp>
              <p:nvSpPr>
                <p:cNvPr id="21" name="TextBox 21"/>
                <p:cNvSpPr txBox="1"/>
                <p:nvPr/>
              </p:nvSpPr>
              <p:spPr>
                <a:xfrm>
                  <a:off x="5736799" y="2661847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Favorite Food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5736799" y="2938813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Tacos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C419D0-458A-3A41-3F2D-7996133555A2}"/>
                  </a:ext>
                </a:extLst>
              </p:cNvPr>
              <p:cNvGrpSpPr/>
              <p:nvPr/>
            </p:nvGrpSpPr>
            <p:grpSpPr>
              <a:xfrm>
                <a:off x="5736799" y="3375150"/>
                <a:ext cx="1488598" cy="425632"/>
                <a:chOff x="5736799" y="3375108"/>
                <a:chExt cx="1488598" cy="425632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5736799" y="3375108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Favorite Colors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736799" y="3652074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Blue, Green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21B5FC8-E079-5605-7B6D-7572CE4C72EB}"/>
                  </a:ext>
                </a:extLst>
              </p:cNvPr>
              <p:cNvGrpSpPr/>
              <p:nvPr/>
            </p:nvGrpSpPr>
            <p:grpSpPr>
              <a:xfrm>
                <a:off x="5736799" y="4088421"/>
                <a:ext cx="1488598" cy="425632"/>
                <a:chOff x="5736799" y="4088369"/>
                <a:chExt cx="1488598" cy="425632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5736799" y="4088369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Favorite Animal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5736799" y="4365335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Cat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3D8B7DC-9CEB-E7DB-FA71-ACFEBCF9151B}"/>
                  </a:ext>
                </a:extLst>
              </p:cNvPr>
              <p:cNvGrpSpPr/>
              <p:nvPr/>
            </p:nvGrpSpPr>
            <p:grpSpPr>
              <a:xfrm>
                <a:off x="5736799" y="4801692"/>
                <a:ext cx="1488598" cy="425557"/>
                <a:chOff x="5736799" y="4801630"/>
                <a:chExt cx="1488598" cy="425557"/>
              </a:xfrm>
            </p:grpSpPr>
            <p:sp>
              <p:nvSpPr>
                <p:cNvPr id="27" name="TextBox 27"/>
                <p:cNvSpPr txBox="1"/>
                <p:nvPr/>
              </p:nvSpPr>
              <p:spPr>
                <a:xfrm>
                  <a:off x="5736799" y="4801630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Favorite Scent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5736799" y="5078596"/>
                  <a:ext cx="1488598" cy="14859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Freshly cut grass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D76EEDD-FA97-67F4-CC41-495C7309FCFB}"/>
                  </a:ext>
                </a:extLst>
              </p:cNvPr>
              <p:cNvGrpSpPr/>
              <p:nvPr/>
            </p:nvGrpSpPr>
            <p:grpSpPr>
              <a:xfrm>
                <a:off x="5736799" y="5514891"/>
                <a:ext cx="1488598" cy="425632"/>
                <a:chOff x="5736799" y="5514891"/>
                <a:chExt cx="1488598" cy="425632"/>
              </a:xfrm>
            </p:grpSpPr>
            <p:sp>
              <p:nvSpPr>
                <p:cNvPr id="29" name="TextBox 29"/>
                <p:cNvSpPr txBox="1"/>
                <p:nvPr/>
              </p:nvSpPr>
              <p:spPr>
                <a:xfrm>
                  <a:off x="5736799" y="5514891"/>
                  <a:ext cx="1488598" cy="180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409"/>
                    </a:lnSpc>
                    <a:spcBef>
                      <a:spcPct val="0"/>
                    </a:spcBef>
                  </a:pPr>
                  <a:r>
                    <a:rPr lang="en-US" sz="1304" b="1" u="none" strike="noStrike" spc="65" dirty="0">
                      <a:solidFill>
                        <a:srgbClr val="F8F8F8"/>
                      </a:solidFill>
                      <a:latin typeface="The Seasons Regular" pitchFamily="2" charset="0"/>
                    </a:rPr>
                    <a:t>Hobbies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5736799" y="5791857"/>
                  <a:ext cx="1488598" cy="14866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5"/>
                    </a:lnSpc>
                  </a:pPr>
                  <a:r>
                    <a:rPr lang="en-US" sz="1004">
                      <a:solidFill>
                        <a:srgbClr val="F8F8F8"/>
                      </a:solidFill>
                      <a:latin typeface="Poppins"/>
                    </a:rPr>
                    <a:t>Painting, Gardening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D5ADCC-5EB6-6B09-10AC-782C64B14199}"/>
                </a:ext>
              </a:extLst>
            </p:cNvPr>
            <p:cNvGrpSpPr/>
            <p:nvPr/>
          </p:nvGrpSpPr>
          <p:grpSpPr>
            <a:xfrm>
              <a:off x="756000" y="9539162"/>
              <a:ext cx="3744814" cy="396671"/>
              <a:chOff x="756000" y="9539162"/>
              <a:chExt cx="3744814" cy="396671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756000" y="9539162"/>
                <a:ext cx="2314321" cy="183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dirty="0">
                    <a:solidFill>
                      <a:srgbClr val="41474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GET IN TOUCH WITH ME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56000" y="9752065"/>
                <a:ext cx="3744814" cy="183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i="1" dirty="0">
                    <a:solidFill>
                      <a:srgbClr val="171717"/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hello@avamontgomery.com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171931F-F680-8E91-12AD-7D746F63D07F}"/>
                </a:ext>
              </a:extLst>
            </p:cNvPr>
            <p:cNvGrpSpPr/>
            <p:nvPr/>
          </p:nvGrpSpPr>
          <p:grpSpPr>
            <a:xfrm>
              <a:off x="756000" y="5364190"/>
              <a:ext cx="3884698" cy="3723105"/>
              <a:chOff x="756000" y="5364190"/>
              <a:chExt cx="3884698" cy="3723105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756000" y="5780395"/>
                <a:ext cx="3884698" cy="4246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3203"/>
                  </a:lnSpc>
                  <a:spcBef>
                    <a:spcPct val="0"/>
                  </a:spcBef>
                </a:pPr>
                <a:r>
                  <a:rPr lang="en-US" sz="3350" b="1" u="none" strike="noStrike" spc="166" dirty="0">
                    <a:solidFill>
                      <a:srgbClr val="414743"/>
                    </a:solidFill>
                    <a:latin typeface="The Seasons Regular" pitchFamily="2" charset="0"/>
                  </a:rPr>
                  <a:t>Ava Montgomery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81200" y="5364190"/>
                <a:ext cx="2766375" cy="207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u="none" strike="noStrike" spc="180" dirty="0">
                    <a:solidFill>
                      <a:srgbClr val="000000"/>
                    </a:solidFill>
                    <a:latin typeface="Poppins Medium" panose="00000600000000000000" pitchFamily="2" charset="0"/>
                    <a:cs typeface="Poppins Medium" panose="00000600000000000000" pitchFamily="2" charset="0"/>
                  </a:rPr>
                  <a:t>ALL ABOUT ME POSTER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6000" y="6329721"/>
                <a:ext cx="3611750" cy="953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At the age of 29, I find myself deeply immersed in the world of artistry, a journey that has been both exhilarating and transformative. By day, </a:t>
                </a:r>
              </a:p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I embrace the vibrant realm of colors, textures, and boundless creativity that beckon to me.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6000" y="7364644"/>
                <a:ext cx="3611750" cy="1722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As the sun gradually dips below the horizon, </a:t>
                </a:r>
              </a:p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my artistic exploration takes on a new dimension. I dive deep into the recesses of </a:t>
                </a:r>
              </a:p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my creative soul, daring to experiment with </a:t>
                </a:r>
              </a:p>
              <a:p>
                <a:pPr>
                  <a:lnSpc>
                    <a:spcPts val="1495"/>
                  </a:lnSpc>
                </a:pPr>
                <a:r>
                  <a:rPr lang="en-US" sz="1100" spc="55" dirty="0">
                    <a:solidFill>
                      <a:srgbClr val="000000"/>
                    </a:solidFill>
                    <a:latin typeface="Poppins Light"/>
                  </a:rPr>
                  <a:t>a diverse array of mediums and techniques. The stillness of the night envelops me like a comforting shroud, allowing my thoughts to roam freely and inspiring me to push the boundaries of my artistic capabilities.</a:t>
                </a:r>
              </a:p>
            </p:txBody>
          </p:sp>
        </p:grpSp>
        <p:sp>
          <p:nvSpPr>
            <p:cNvPr id="3" name="Image 2"/>
            <p:cNvSpPr/>
            <p:nvPr/>
          </p:nvSpPr>
          <p:spPr>
            <a:xfrm>
              <a:off x="5398696" y="6394259"/>
              <a:ext cx="2157804" cy="4297741"/>
            </a:xfrm>
            <a:custGeom>
              <a:avLst/>
              <a:gdLst/>
              <a:ahLst/>
              <a:cxnLst/>
              <a:rect l="l" t="t" r="r" b="b"/>
              <a:pathLst>
                <a:path w="2157804" h="4297741">
                  <a:moveTo>
                    <a:pt x="0" y="0"/>
                  </a:moveTo>
                  <a:lnTo>
                    <a:pt x="2157804" y="0"/>
                  </a:lnTo>
                  <a:lnTo>
                    <a:pt x="2157804" y="4297741"/>
                  </a:lnTo>
                  <a:lnTo>
                    <a:pt x="0" y="4297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1429" t="-164420" r="-143407" b="-281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Image 1"/>
            <p:cNvSpPr/>
            <p:nvPr/>
          </p:nvSpPr>
          <p:spPr>
            <a:xfrm>
              <a:off x="-19444" y="0"/>
              <a:ext cx="5421640" cy="4746735"/>
            </a:xfrm>
            <a:custGeom>
              <a:avLst/>
              <a:gdLst/>
              <a:ahLst/>
              <a:cxnLst/>
              <a:rect l="l" t="t" r="r" b="b"/>
              <a:pathLst>
                <a:path w="5421640" h="4777215">
                  <a:moveTo>
                    <a:pt x="0" y="0"/>
                  </a:moveTo>
                  <a:lnTo>
                    <a:pt x="5421640" y="0"/>
                  </a:lnTo>
                  <a:lnTo>
                    <a:pt x="5421640" y="4777215"/>
                  </a:lnTo>
                  <a:lnTo>
                    <a:pt x="0" y="4777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945" t="-9437" r="-102" b="-8767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mplateLAB"/>
            <p:cNvSpPr/>
            <p:nvPr/>
          </p:nvSpPr>
          <p:spPr>
            <a:xfrm rot="5400000">
              <a:off x="4705776" y="9433522"/>
              <a:ext cx="806447" cy="133064"/>
            </a:xfrm>
            <a:custGeom>
              <a:avLst/>
              <a:gdLst/>
              <a:ahLst/>
              <a:cxnLst/>
              <a:rect l="l" t="t" r="r" b="b"/>
              <a:pathLst>
                <a:path w="806447" h="133064">
                  <a:moveTo>
                    <a:pt x="0" y="0"/>
                  </a:moveTo>
                  <a:lnTo>
                    <a:pt x="806447" y="0"/>
                  </a:lnTo>
                  <a:lnTo>
                    <a:pt x="806447" y="133064"/>
                  </a:lnTo>
                  <a:lnTo>
                    <a:pt x="0" y="13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166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The Seasons Regular</vt:lpstr>
      <vt:lpstr>Poppins Light</vt:lpstr>
      <vt:lpstr>Poppins</vt:lpstr>
      <vt:lpstr>Arial</vt:lpstr>
      <vt:lpstr>Calibri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6</cp:revision>
  <dcterms:created xsi:type="dcterms:W3CDTF">2006-08-16T00:00:00Z</dcterms:created>
  <dcterms:modified xsi:type="dcterms:W3CDTF">2023-09-14T09:00:38Z</dcterms:modified>
  <dc:identifier>DAFuDzpaPhY</dc:identifier>
</cp:coreProperties>
</file>