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American Signs" panose="020005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117"/>
          <p:cNvSpPr/>
          <p:nvPr/>
        </p:nvSpPr>
        <p:spPr>
          <a:xfrm>
            <a:off x="2202432" y="3669089"/>
            <a:ext cx="2399253" cy="23992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2058850" y="3819508"/>
            <a:ext cx="2704443" cy="231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effectLst/>
                <a:latin typeface="American Signs" panose="02000500000000000000" pitchFamily="2" charset="0"/>
              </a:rPr>
              <a:t>All </a:t>
            </a:r>
            <a:endParaRPr lang="en-US" dirty="0">
              <a:effectLst/>
            </a:endParaRPr>
          </a:p>
          <a:p>
            <a:pPr algn="ctr"/>
            <a:r>
              <a:rPr lang="en-US" sz="4800">
                <a:solidFill>
                  <a:srgbClr val="FFFFFF"/>
                </a:solidFill>
                <a:effectLst/>
                <a:latin typeface="American Signs" panose="02000500000000000000" pitchFamily="2" charset="0"/>
              </a:rPr>
              <a:t>About </a:t>
            </a:r>
            <a:endParaRPr lang="en-US">
              <a:effectLst/>
            </a:endParaRPr>
          </a:p>
          <a:p>
            <a:pPr algn="ctr"/>
            <a:r>
              <a:rPr lang="en-US" sz="4800" dirty="0">
                <a:solidFill>
                  <a:srgbClr val="FFFFFF"/>
                </a:solidFill>
                <a:effectLst/>
                <a:latin typeface="American Signs" panose="02000500000000000000" pitchFamily="2" charset="0"/>
              </a:rPr>
              <a:t>Me</a:t>
            </a:r>
            <a:endParaRPr lang="en-US" dirty="0">
              <a:effectLst/>
            </a:endParaRPr>
          </a:p>
        </p:txBody>
      </p:sp>
      <p:pic>
        <p:nvPicPr>
          <p:cNvPr id="3" name="Picture 4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86" y="9414516"/>
            <a:ext cx="1592768" cy="4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369428" y="555032"/>
            <a:ext cx="2784004" cy="2677094"/>
            <a:chOff x="0" y="0"/>
            <a:chExt cx="2844165" cy="2734945"/>
          </a:xfrm>
        </p:grpSpPr>
        <p:sp>
          <p:nvSpPr>
            <p:cNvPr id="121" name="Text Box 2"/>
            <p:cNvSpPr txBox="1">
              <a:spLocks noChangeArrowheads="1"/>
            </p:cNvSpPr>
            <p:nvPr/>
          </p:nvSpPr>
          <p:spPr bwMode="auto">
            <a:xfrm>
              <a:off x="625230" y="152400"/>
              <a:ext cx="1606061" cy="644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I’M REALLY</a:t>
              </a:r>
              <a:endParaRPr lang="en-US">
                <a:effectLst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GOOD AT: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363415" y="1008185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3415" y="1355969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71230" y="1703754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63415" y="2047631"/>
              <a:ext cx="21450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71230" y="2391508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0" y="0"/>
              <a:ext cx="2844165" cy="2734945"/>
            </a:xfrm>
            <a:prstGeom prst="roundRect">
              <a:avLst>
                <a:gd name="adj" fmla="val 852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681143" y="559383"/>
            <a:ext cx="2784004" cy="2677094"/>
            <a:chOff x="0" y="0"/>
            <a:chExt cx="2844165" cy="2734945"/>
          </a:xfrm>
        </p:grpSpPr>
        <p:sp>
          <p:nvSpPr>
            <p:cNvPr id="129" name="Text Box 2"/>
            <p:cNvSpPr txBox="1">
              <a:spLocks noChangeArrowheads="1"/>
            </p:cNvSpPr>
            <p:nvPr/>
          </p:nvSpPr>
          <p:spPr bwMode="auto">
            <a:xfrm>
              <a:off x="504091" y="152400"/>
              <a:ext cx="1841501" cy="644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MAKES ME HAPPY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363415" y="1008185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63415" y="1355969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71230" y="1703754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63415" y="2047631"/>
              <a:ext cx="21450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71230" y="2391508"/>
              <a:ext cx="21453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ounded Rectangle 134"/>
            <p:cNvSpPr/>
            <p:nvPr/>
          </p:nvSpPr>
          <p:spPr>
            <a:xfrm>
              <a:off x="0" y="0"/>
              <a:ext cx="2844165" cy="2734945"/>
            </a:xfrm>
            <a:prstGeom prst="roundRect">
              <a:avLst>
                <a:gd name="adj" fmla="val 852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567087" y="6895649"/>
            <a:ext cx="2394902" cy="41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HOBBY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721857" y="7434548"/>
            <a:ext cx="209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729937" y="8209644"/>
            <a:ext cx="209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29937" y="9002764"/>
            <a:ext cx="209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366942" y="6702341"/>
            <a:ext cx="2784004" cy="2677094"/>
          </a:xfrm>
          <a:prstGeom prst="roundRect">
            <a:avLst>
              <a:gd name="adj" fmla="val 852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1" name="Text Box 2"/>
          <p:cNvSpPr txBox="1">
            <a:spLocks noChangeArrowheads="1"/>
          </p:cNvSpPr>
          <p:nvPr/>
        </p:nvSpPr>
        <p:spPr bwMode="auto">
          <a:xfrm>
            <a:off x="567087" y="7650854"/>
            <a:ext cx="2394902" cy="4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FOOD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Text Box 2"/>
          <p:cNvSpPr txBox="1">
            <a:spLocks noChangeArrowheads="1"/>
          </p:cNvSpPr>
          <p:nvPr/>
        </p:nvSpPr>
        <p:spPr bwMode="auto">
          <a:xfrm>
            <a:off x="567087" y="8432165"/>
            <a:ext cx="2394902" cy="4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MOVIE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Text Box 2"/>
          <p:cNvSpPr txBox="1">
            <a:spLocks noChangeArrowheads="1"/>
          </p:cNvSpPr>
          <p:nvPr/>
        </p:nvSpPr>
        <p:spPr bwMode="auto">
          <a:xfrm>
            <a:off x="3879423" y="6861462"/>
            <a:ext cx="2394902" cy="41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COLOR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4034194" y="7400362"/>
            <a:ext cx="209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042274" y="8175457"/>
            <a:ext cx="209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042274" y="8968578"/>
            <a:ext cx="20996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/>
        </p:nvSpPr>
        <p:spPr>
          <a:xfrm>
            <a:off x="3679278" y="6686802"/>
            <a:ext cx="2784004" cy="2677094"/>
          </a:xfrm>
          <a:prstGeom prst="roundRect">
            <a:avLst>
              <a:gd name="adj" fmla="val 852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8" name="Text Box 2"/>
          <p:cNvSpPr txBox="1">
            <a:spLocks noChangeArrowheads="1"/>
          </p:cNvSpPr>
          <p:nvPr/>
        </p:nvSpPr>
        <p:spPr bwMode="auto">
          <a:xfrm>
            <a:off x="3879423" y="7616668"/>
            <a:ext cx="2394902" cy="4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SUBJECT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Text Box 2"/>
          <p:cNvSpPr txBox="1">
            <a:spLocks noChangeArrowheads="1"/>
          </p:cNvSpPr>
          <p:nvPr/>
        </p:nvSpPr>
        <p:spPr bwMode="auto">
          <a:xfrm>
            <a:off x="3879423" y="8397979"/>
            <a:ext cx="2394902" cy="4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 BOOK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Text Box 2"/>
          <p:cNvSpPr txBox="1">
            <a:spLocks noChangeArrowheads="1"/>
          </p:cNvSpPr>
          <p:nvPr/>
        </p:nvSpPr>
        <p:spPr bwMode="auto">
          <a:xfrm>
            <a:off x="240763" y="4247147"/>
            <a:ext cx="1715528" cy="5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DRAWING </a:t>
            </a:r>
            <a:endParaRPr lang="en-US">
              <a:effectLst/>
            </a:endParaRPr>
          </a:p>
          <a:p>
            <a:pPr algn="ctr"/>
            <a:r>
              <a:rPr lang="en-US" sz="13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OF ME</a:t>
            </a:r>
            <a:endParaRPr lang="en-US">
              <a:effectLst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22116" y="4076216"/>
            <a:ext cx="1736661" cy="17366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2" name="Text Box 2"/>
          <p:cNvSpPr txBox="1">
            <a:spLocks noChangeArrowheads="1"/>
          </p:cNvSpPr>
          <p:nvPr/>
        </p:nvSpPr>
        <p:spPr bwMode="auto">
          <a:xfrm>
            <a:off x="4859015" y="4222906"/>
            <a:ext cx="1715528" cy="5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3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DRAWING </a:t>
            </a:r>
            <a:endParaRPr lang="en-US">
              <a:effectLst/>
            </a:endParaRPr>
          </a:p>
          <a:p>
            <a:pPr algn="ctr"/>
            <a:r>
              <a:rPr lang="en-US" sz="130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OF ME</a:t>
            </a:r>
            <a:endParaRPr lang="en-US">
              <a:effectLst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840368" y="4070622"/>
            <a:ext cx="1736661" cy="17366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67" name="Picture 55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33" y="3324585"/>
            <a:ext cx="927690" cy="8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6" descr="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41" y="5845043"/>
            <a:ext cx="927690" cy="8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58" y="3307492"/>
            <a:ext cx="927691" cy="8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arr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20" y="5827951"/>
            <a:ext cx="927690" cy="8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30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American Signs</vt:lpstr>
      <vt:lpstr>Calibri</vt:lpstr>
      <vt:lpstr>Century Gothic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2023-10-16T08:14:18Z</dcterms:created>
  <dcterms:modified xsi:type="dcterms:W3CDTF">2023-10-16T09:38:07Z</dcterms:modified>
</cp:coreProperties>
</file>