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K Lemon Yellow Sun" panose="02000000000000000000" pitchFamily="50" charset="0"/>
      <p:regular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30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5" name="Picture 57" descr="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01" y="-3653"/>
            <a:ext cx="4876730" cy="8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86" y="9404102"/>
            <a:ext cx="1577857" cy="4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ounded Rectangle 117"/>
          <p:cNvSpPr/>
          <p:nvPr/>
        </p:nvSpPr>
        <p:spPr>
          <a:xfrm>
            <a:off x="518409" y="1938936"/>
            <a:ext cx="5792677" cy="3288290"/>
          </a:xfrm>
          <a:prstGeom prst="roundRect">
            <a:avLst>
              <a:gd name="adj" fmla="val 3751"/>
            </a:avLst>
          </a:prstGeom>
          <a:solidFill>
            <a:srgbClr val="FFF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421526" y="575862"/>
            <a:ext cx="3633730" cy="73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Student Name: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432290" y="1302425"/>
            <a:ext cx="682969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A7CA3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am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1000435" y="1634842"/>
            <a:ext cx="1067513" cy="0"/>
          </a:xfrm>
          <a:prstGeom prst="line">
            <a:avLst/>
          </a:prstGeom>
          <a:ln w="12700">
            <a:solidFill>
              <a:srgbClr val="A7C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725333" y="2094382"/>
            <a:ext cx="1636255" cy="55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3600">
                <a:solidFill>
                  <a:srgbClr val="000000"/>
                </a:solidFill>
                <a:effectLst/>
                <a:latin typeface="DK Lemon Yellow Sun" panose="02000000000000000000" pitchFamily="50" charset="0"/>
              </a:rPr>
              <a:t>Favorites</a:t>
            </a:r>
            <a:endParaRPr lang="en-US">
              <a:effectLst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1372419" y="3138265"/>
            <a:ext cx="1949033" cy="0"/>
          </a:xfrm>
          <a:prstGeom prst="line">
            <a:avLst/>
          </a:prstGeom>
          <a:ln w="12700">
            <a:solidFill>
              <a:srgbClr val="1CA1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3537946" y="5474745"/>
            <a:ext cx="2804240" cy="1861172"/>
          </a:xfrm>
          <a:prstGeom prst="roundRect">
            <a:avLst>
              <a:gd name="adj" fmla="val 6980"/>
            </a:avLst>
          </a:prstGeom>
          <a:solidFill>
            <a:srgbClr val="FFECD6"/>
          </a:solidFill>
          <a:ln w="317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Text Box 2"/>
          <p:cNvSpPr txBox="1">
            <a:spLocks noChangeArrowheads="1"/>
          </p:cNvSpPr>
          <p:nvPr/>
        </p:nvSpPr>
        <p:spPr bwMode="auto">
          <a:xfrm>
            <a:off x="3669515" y="5600896"/>
            <a:ext cx="2640375" cy="39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800" dirty="0">
                <a:solidFill>
                  <a:srgbClr val="F26D7D"/>
                </a:solidFill>
                <a:effectLst/>
                <a:latin typeface="DK Lemon Yellow Sun" panose="02000000000000000000" pitchFamily="50" charset="0"/>
              </a:rPr>
              <a:t>When I grow up I want to be:</a:t>
            </a:r>
            <a:endParaRPr lang="en-US" dirty="0">
              <a:effectLst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3750252" y="6209528"/>
            <a:ext cx="2396372" cy="764079"/>
            <a:chOff x="0" y="0"/>
            <a:chExt cx="2545177" cy="812041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0" y="0"/>
              <a:ext cx="2545177" cy="0"/>
            </a:xfrm>
            <a:prstGeom prst="line">
              <a:avLst/>
            </a:prstGeom>
            <a:ln w="12700">
              <a:solidFill>
                <a:srgbClr val="F26D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0" y="402609"/>
              <a:ext cx="2545177" cy="0"/>
            </a:xfrm>
            <a:prstGeom prst="line">
              <a:avLst/>
            </a:prstGeom>
            <a:ln w="12700">
              <a:solidFill>
                <a:srgbClr val="F26D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0" y="812041"/>
              <a:ext cx="2545177" cy="0"/>
            </a:xfrm>
            <a:prstGeom prst="line">
              <a:avLst/>
            </a:prstGeom>
            <a:ln w="12700">
              <a:solidFill>
                <a:srgbClr val="F26D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 Box 2"/>
          <p:cNvSpPr txBox="1">
            <a:spLocks noChangeArrowheads="1"/>
          </p:cNvSpPr>
          <p:nvPr/>
        </p:nvSpPr>
        <p:spPr bwMode="auto">
          <a:xfrm>
            <a:off x="753441" y="2805849"/>
            <a:ext cx="906040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1CA10B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Food: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Text Box 2"/>
          <p:cNvSpPr txBox="1">
            <a:spLocks noChangeArrowheads="1"/>
          </p:cNvSpPr>
          <p:nvPr/>
        </p:nvSpPr>
        <p:spPr bwMode="auto">
          <a:xfrm>
            <a:off x="736696" y="3397143"/>
            <a:ext cx="905443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FC78CC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Movie: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Text Box 2"/>
          <p:cNvSpPr txBox="1">
            <a:spLocks noChangeArrowheads="1"/>
          </p:cNvSpPr>
          <p:nvPr/>
        </p:nvSpPr>
        <p:spPr bwMode="auto">
          <a:xfrm>
            <a:off x="719353" y="3959739"/>
            <a:ext cx="639311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00B0F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Toy: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Text Box 2"/>
          <p:cNvSpPr txBox="1">
            <a:spLocks noChangeArrowheads="1"/>
          </p:cNvSpPr>
          <p:nvPr/>
        </p:nvSpPr>
        <p:spPr bwMode="auto">
          <a:xfrm>
            <a:off x="742079" y="4545055"/>
            <a:ext cx="805569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A887EB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Color: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1246830" y="3138863"/>
            <a:ext cx="2075819" cy="1744588"/>
            <a:chOff x="0" y="0"/>
            <a:chExt cx="2531055" cy="1853184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146304" y="0"/>
              <a:ext cx="2383734" cy="0"/>
            </a:xfrm>
            <a:prstGeom prst="line">
              <a:avLst/>
            </a:prstGeom>
            <a:ln w="12700">
              <a:solidFill>
                <a:srgbClr val="1CA1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219456" y="627888"/>
              <a:ext cx="2311599" cy="0"/>
            </a:xfrm>
            <a:prstGeom prst="line">
              <a:avLst/>
            </a:prstGeom>
            <a:ln w="12700">
              <a:solidFill>
                <a:srgbClr val="FC78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0" y="1231392"/>
              <a:ext cx="2520069" cy="0"/>
            </a:xfrm>
            <a:prstGeom prst="line">
              <a:avLst/>
            </a:prstGeom>
            <a:ln w="12700">
              <a:solidFill>
                <a:srgbClr val="1AB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49936" y="1853184"/>
              <a:ext cx="2278220" cy="0"/>
            </a:xfrm>
            <a:prstGeom prst="line">
              <a:avLst/>
            </a:prstGeom>
            <a:ln w="12700">
              <a:solidFill>
                <a:srgbClr val="A887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 Box 2"/>
          <p:cNvSpPr txBox="1">
            <a:spLocks noChangeArrowheads="1"/>
          </p:cNvSpPr>
          <p:nvPr/>
        </p:nvSpPr>
        <p:spPr bwMode="auto">
          <a:xfrm>
            <a:off x="3439866" y="2806447"/>
            <a:ext cx="906040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1CA10B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Book: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Text Box 2"/>
          <p:cNvSpPr txBox="1">
            <a:spLocks noChangeArrowheads="1"/>
          </p:cNvSpPr>
          <p:nvPr/>
        </p:nvSpPr>
        <p:spPr bwMode="auto">
          <a:xfrm>
            <a:off x="3423719" y="3400730"/>
            <a:ext cx="905443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FC78CC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Animal: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Text Box 2"/>
          <p:cNvSpPr txBox="1">
            <a:spLocks noChangeArrowheads="1"/>
          </p:cNvSpPr>
          <p:nvPr/>
        </p:nvSpPr>
        <p:spPr bwMode="auto">
          <a:xfrm>
            <a:off x="3406974" y="3959739"/>
            <a:ext cx="939531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00B0F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Snack: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Text Box 2"/>
          <p:cNvSpPr txBox="1">
            <a:spLocks noChangeArrowheads="1"/>
          </p:cNvSpPr>
          <p:nvPr/>
        </p:nvSpPr>
        <p:spPr bwMode="auto">
          <a:xfrm>
            <a:off x="3420131" y="4549838"/>
            <a:ext cx="926374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A887EB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Drinks: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4112070" y="3138863"/>
            <a:ext cx="1894611" cy="1750566"/>
            <a:chOff x="0" y="0"/>
            <a:chExt cx="2342769" cy="1859280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0" y="0"/>
              <a:ext cx="2339340" cy="0"/>
            </a:xfrm>
            <a:prstGeom prst="line">
              <a:avLst/>
            </a:prstGeom>
            <a:ln w="12700">
              <a:solidFill>
                <a:srgbClr val="1CA1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46304" y="627888"/>
              <a:ext cx="2196465" cy="0"/>
            </a:xfrm>
            <a:prstGeom prst="line">
              <a:avLst/>
            </a:prstGeom>
            <a:ln w="12700">
              <a:solidFill>
                <a:srgbClr val="FC78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4864" y="1231392"/>
              <a:ext cx="2277110" cy="0"/>
            </a:xfrm>
            <a:prstGeom prst="line">
              <a:avLst/>
            </a:prstGeom>
            <a:ln w="12700">
              <a:solidFill>
                <a:srgbClr val="1AB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73152" y="1859280"/>
              <a:ext cx="2260600" cy="0"/>
            </a:xfrm>
            <a:prstGeom prst="line">
              <a:avLst/>
            </a:prstGeom>
            <a:ln w="12700">
              <a:solidFill>
                <a:srgbClr val="A887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/>
          <p:cNvCxnSpPr/>
          <p:nvPr/>
        </p:nvCxnSpPr>
        <p:spPr>
          <a:xfrm>
            <a:off x="3394415" y="1192865"/>
            <a:ext cx="29160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 Box 2"/>
          <p:cNvSpPr txBox="1">
            <a:spLocks noChangeArrowheads="1"/>
          </p:cNvSpPr>
          <p:nvPr/>
        </p:nvSpPr>
        <p:spPr bwMode="auto">
          <a:xfrm>
            <a:off x="1999172" y="1307807"/>
            <a:ext cx="1321099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A7CA3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Years old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xt Box 2"/>
          <p:cNvSpPr txBox="1">
            <a:spLocks noChangeArrowheads="1"/>
          </p:cNvSpPr>
          <p:nvPr/>
        </p:nvSpPr>
        <p:spPr bwMode="auto">
          <a:xfrm>
            <a:off x="3371091" y="1307807"/>
            <a:ext cx="1641637" cy="3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DA9D1A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MY birthday is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4927208" y="1634842"/>
            <a:ext cx="1382683" cy="0"/>
          </a:xfrm>
          <a:prstGeom prst="line">
            <a:avLst/>
          </a:prstGeom>
          <a:ln w="12700">
            <a:solidFill>
              <a:srgbClr val="DA9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515419" y="5490887"/>
            <a:ext cx="2804240" cy="1861172"/>
            <a:chOff x="0" y="0"/>
            <a:chExt cx="2977662" cy="1976755"/>
          </a:xfrm>
        </p:grpSpPr>
        <p:sp>
          <p:nvSpPr>
            <p:cNvPr id="153" name="Rounded Rectangle 152"/>
            <p:cNvSpPr/>
            <p:nvPr/>
          </p:nvSpPr>
          <p:spPr>
            <a:xfrm>
              <a:off x="0" y="0"/>
              <a:ext cx="2977662" cy="1976755"/>
            </a:xfrm>
            <a:prstGeom prst="roundRect">
              <a:avLst>
                <a:gd name="adj" fmla="val 6980"/>
              </a:avLst>
            </a:prstGeom>
            <a:solidFill>
              <a:srgbClr val="EBEBEB"/>
            </a:solidFill>
            <a:ln w="317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Text Box 2"/>
            <p:cNvSpPr txBox="1">
              <a:spLocks noChangeArrowheads="1"/>
            </p:cNvSpPr>
            <p:nvPr/>
          </p:nvSpPr>
          <p:spPr bwMode="auto">
            <a:xfrm>
              <a:off x="140208" y="134112"/>
              <a:ext cx="2630521" cy="42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1800" dirty="0">
                  <a:solidFill>
                    <a:srgbClr val="1AB8DA"/>
                  </a:solidFill>
                  <a:effectLst/>
                  <a:latin typeface="DK Lemon Yellow Sun" panose="02000000000000000000" pitchFamily="50" charset="0"/>
                </a:rPr>
                <a:t>When I grow up I want to be:</a:t>
              </a:r>
              <a:endParaRPr lang="en-US" dirty="0">
                <a:effectLst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25552" y="780288"/>
              <a:ext cx="2545177" cy="812041"/>
              <a:chOff x="0" y="0"/>
              <a:chExt cx="2545177" cy="812041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0" y="0"/>
                <a:ext cx="2545177" cy="0"/>
              </a:xfrm>
              <a:prstGeom prst="line">
                <a:avLst/>
              </a:prstGeom>
              <a:ln w="12700">
                <a:solidFill>
                  <a:srgbClr val="1AB8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0" y="402609"/>
                <a:ext cx="2545177" cy="0"/>
              </a:xfrm>
              <a:prstGeom prst="line">
                <a:avLst/>
              </a:prstGeom>
              <a:ln w="12700">
                <a:solidFill>
                  <a:srgbClr val="1AB8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0" y="812041"/>
                <a:ext cx="2545177" cy="0"/>
              </a:xfrm>
              <a:prstGeom prst="line">
                <a:avLst/>
              </a:prstGeom>
              <a:ln w="12700">
                <a:solidFill>
                  <a:srgbClr val="1AB8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158"/>
          <p:cNvGrpSpPr/>
          <p:nvPr/>
        </p:nvGrpSpPr>
        <p:grpSpPr>
          <a:xfrm>
            <a:off x="3532540" y="7546964"/>
            <a:ext cx="2804240" cy="1861172"/>
            <a:chOff x="0" y="0"/>
            <a:chExt cx="2977662" cy="1976755"/>
          </a:xfrm>
        </p:grpSpPr>
        <p:sp>
          <p:nvSpPr>
            <p:cNvPr id="160" name="Rounded Rectangle 159"/>
            <p:cNvSpPr/>
            <p:nvPr/>
          </p:nvSpPr>
          <p:spPr>
            <a:xfrm>
              <a:off x="0" y="0"/>
              <a:ext cx="2977662" cy="1976755"/>
            </a:xfrm>
            <a:prstGeom prst="roundRect">
              <a:avLst>
                <a:gd name="adj" fmla="val 6980"/>
              </a:avLst>
            </a:prstGeom>
            <a:solidFill>
              <a:srgbClr val="EBEBEB"/>
            </a:solidFill>
            <a:ln w="317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" name="Text Box 2"/>
            <p:cNvSpPr txBox="1">
              <a:spLocks noChangeArrowheads="1"/>
            </p:cNvSpPr>
            <p:nvPr/>
          </p:nvSpPr>
          <p:spPr bwMode="auto">
            <a:xfrm>
              <a:off x="140208" y="134112"/>
              <a:ext cx="2808901" cy="42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1800" dirty="0">
                  <a:solidFill>
                    <a:srgbClr val="F26D7D"/>
                  </a:solidFill>
                  <a:effectLst/>
                  <a:latin typeface="DK Lemon Yellow Sun" panose="02000000000000000000" pitchFamily="50" charset="0"/>
                </a:rPr>
                <a:t>When I grow up I want to be:</a:t>
              </a:r>
              <a:endParaRPr lang="en-US" dirty="0">
                <a:effectLst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225552" y="780288"/>
              <a:ext cx="2545177" cy="812041"/>
              <a:chOff x="0" y="0"/>
              <a:chExt cx="2545177" cy="812041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0" y="0"/>
                <a:ext cx="2545177" cy="0"/>
              </a:xfrm>
              <a:prstGeom prst="line">
                <a:avLst/>
              </a:prstGeom>
              <a:ln w="12700">
                <a:solidFill>
                  <a:srgbClr val="F26D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0" y="402609"/>
                <a:ext cx="2545177" cy="0"/>
              </a:xfrm>
              <a:prstGeom prst="line">
                <a:avLst/>
              </a:prstGeom>
              <a:ln w="12700">
                <a:solidFill>
                  <a:srgbClr val="F26D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0" y="812041"/>
                <a:ext cx="2545177" cy="0"/>
              </a:xfrm>
              <a:prstGeom prst="line">
                <a:avLst/>
              </a:prstGeom>
              <a:ln w="12700">
                <a:solidFill>
                  <a:srgbClr val="F26D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/>
          <p:cNvGrpSpPr/>
          <p:nvPr/>
        </p:nvGrpSpPr>
        <p:grpSpPr>
          <a:xfrm>
            <a:off x="521400" y="7550553"/>
            <a:ext cx="2804240" cy="1861172"/>
            <a:chOff x="0" y="0"/>
            <a:chExt cx="2977662" cy="1976755"/>
          </a:xfrm>
          <a:solidFill>
            <a:srgbClr val="D8F4FF"/>
          </a:solidFill>
        </p:grpSpPr>
        <p:sp>
          <p:nvSpPr>
            <p:cNvPr id="167" name="Rounded Rectangle 166"/>
            <p:cNvSpPr/>
            <p:nvPr/>
          </p:nvSpPr>
          <p:spPr>
            <a:xfrm>
              <a:off x="0" y="0"/>
              <a:ext cx="2977662" cy="1976755"/>
            </a:xfrm>
            <a:prstGeom prst="roundRect">
              <a:avLst>
                <a:gd name="adj" fmla="val 6980"/>
              </a:avLst>
            </a:prstGeom>
            <a:grpFill/>
            <a:ln w="317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Text Box 2"/>
            <p:cNvSpPr txBox="1">
              <a:spLocks noChangeArrowheads="1"/>
            </p:cNvSpPr>
            <p:nvPr/>
          </p:nvSpPr>
          <p:spPr bwMode="auto">
            <a:xfrm>
              <a:off x="140208" y="134112"/>
              <a:ext cx="2763428" cy="4251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1800" dirty="0">
                  <a:solidFill>
                    <a:srgbClr val="1AB8DA"/>
                  </a:solidFill>
                  <a:effectLst/>
                  <a:latin typeface="DK Lemon Yellow Sun" panose="02000000000000000000" pitchFamily="50" charset="0"/>
                </a:rPr>
                <a:t>When I grow up I want to be:</a:t>
              </a:r>
              <a:endParaRPr lang="en-US" dirty="0">
                <a:effectLst/>
              </a:endParaRP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25552" y="780288"/>
              <a:ext cx="2545177" cy="812041"/>
              <a:chOff x="0" y="0"/>
              <a:chExt cx="2545177" cy="812041"/>
            </a:xfrm>
            <a:grpFill/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0" y="0"/>
                <a:ext cx="2545177" cy="0"/>
              </a:xfrm>
              <a:prstGeom prst="line">
                <a:avLst/>
              </a:prstGeom>
              <a:grpFill/>
              <a:ln w="12700">
                <a:solidFill>
                  <a:srgbClr val="1AB8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0" y="402609"/>
                <a:ext cx="2545177" cy="0"/>
              </a:xfrm>
              <a:prstGeom prst="line">
                <a:avLst/>
              </a:prstGeom>
              <a:grpFill/>
              <a:ln w="12700">
                <a:solidFill>
                  <a:srgbClr val="1AB8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0" y="812041"/>
                <a:ext cx="2545177" cy="0"/>
              </a:xfrm>
              <a:prstGeom prst="line">
                <a:avLst/>
              </a:prstGeom>
              <a:grpFill/>
              <a:ln w="12700">
                <a:solidFill>
                  <a:srgbClr val="1AB8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02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63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DK Lemon Yellow Sun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2023-10-16T08:14:18Z</dcterms:created>
  <dcterms:modified xsi:type="dcterms:W3CDTF">2023-10-16T09:31:21Z</dcterms:modified>
</cp:coreProperties>
</file>