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</p:sldIdLst>
  <p:sldSz cx="7556500" cy="10693400"/>
  <p:notesSz cx="6858000" cy="9144000"/>
  <p:embeddedFontLst>
    <p:embeddedFont>
      <p:font typeface="Barlow Condensed" panose="00000506000000000000" pitchFamily="2" charset="0"/>
      <p:regular r:id="rId3"/>
      <p:bold r:id="rId4"/>
      <p:italic r:id="rId5"/>
      <p:boldItalic r:id="rId6"/>
    </p:embeddedFont>
    <p:embeddedFont>
      <p:font typeface="Barlow Condensed Medium" panose="00000606000000000000" pitchFamily="2" charset="0"/>
      <p:regular r:id="rId7"/>
      <p:italic r:id="rId8"/>
    </p:embeddedFont>
    <p:embeddedFont>
      <p:font typeface="Barlow Semi Condensed" panose="00000506000000000000" pitchFamily="2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6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982" y="96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37918"/>
              </p:ext>
            </p:extLst>
          </p:nvPr>
        </p:nvGraphicFramePr>
        <p:xfrm>
          <a:off x="756000" y="4494916"/>
          <a:ext cx="6066000" cy="5195184"/>
        </p:xfrm>
        <a:graphic>
          <a:graphicData uri="http://schemas.openxmlformats.org/drawingml/2006/table">
            <a:tbl>
              <a:tblPr/>
              <a:tblGrid>
                <a:gridCol w="195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3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39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Barlow Condensed Medium"/>
                        </a:rPr>
                        <a:t>Appearance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Barlow Condensed"/>
                        </a:rPr>
                        <a:t>Medium and slender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39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Barlow Condensed Medium"/>
                        </a:rPr>
                        <a:t>Facial Features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Barlow Condensed"/>
                        </a:rPr>
                        <a:t>Blue eyes, a prominent nose, full lips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9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Barlow Condensed Medium"/>
                        </a:rPr>
                        <a:t>Distinguishing Features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Barlow Condensed"/>
                        </a:rPr>
                        <a:t>A small mole on the left cheek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9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Barlow Condensed Medium"/>
                        </a:rPr>
                        <a:t>Favorite color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Barlow Condensed"/>
                        </a:rPr>
                        <a:t>Teal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39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Barlow Condensed Medium"/>
                        </a:rPr>
                        <a:t>Favorite food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Barlow Condensed"/>
                        </a:rPr>
                        <a:t>Sushi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39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Barlow Condensed Medium"/>
                        </a:rPr>
                        <a:t>Allergies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Barlow Condensed"/>
                        </a:rPr>
                        <a:t>Peanuts, milk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39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Barlow Condensed Medium"/>
                        </a:rPr>
                        <a:t>Hobbies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Barlow Condensed"/>
                        </a:rPr>
                        <a:t>Hiking and exploring local trails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39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Barlow Condensed Medium"/>
                        </a:rPr>
                        <a:t>Fun Fact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Barlow Condensed"/>
                        </a:rPr>
                        <a:t>I can speak conversational Spanish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262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8">
            <a:extLst>
              <a:ext uri="{FF2B5EF4-FFF2-40B4-BE49-F238E27FC236}">
                <a16:creationId xmlns:a16="http://schemas.microsoft.com/office/drawing/2014/main" id="{CB26F4FD-0256-A338-7524-007CC79BB703}"/>
              </a:ext>
            </a:extLst>
          </p:cNvPr>
          <p:cNvGrpSpPr/>
          <p:nvPr/>
        </p:nvGrpSpPr>
        <p:grpSpPr>
          <a:xfrm>
            <a:off x="774000" y="739521"/>
            <a:ext cx="6048000" cy="9483979"/>
            <a:chOff x="774000" y="604710"/>
            <a:chExt cx="6048000" cy="94839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566A023-F971-BAFE-2089-EC24D63D8423}"/>
                </a:ext>
              </a:extLst>
            </p:cNvPr>
            <p:cNvGrpSpPr/>
            <p:nvPr/>
          </p:nvGrpSpPr>
          <p:grpSpPr>
            <a:xfrm>
              <a:off x="778997" y="2733103"/>
              <a:ext cx="6025003" cy="1290715"/>
              <a:chOff x="778997" y="2820840"/>
              <a:chExt cx="6025003" cy="1290715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778997" y="3118415"/>
                <a:ext cx="6025003" cy="9931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59"/>
                  </a:lnSpc>
                </a:pPr>
                <a:r>
                  <a:rPr lang="en-US" sz="1399" dirty="0">
                    <a:solidFill>
                      <a:srgbClr val="000000"/>
                    </a:solidFill>
                    <a:latin typeface="Barlow Semi Condensed" panose="00000506000000000000" pitchFamily="2" charset="0"/>
                  </a:rPr>
                  <a:t>I am a dedicated office worker with a passion for organization and efficiency. My days are spent managing tasks, communicating seamlessly with colleagues, and ensuring that the office functions smoothly. With a strong attention to detail and a commitment to productivity, I thrive in a professional environment.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78997" y="2820840"/>
                <a:ext cx="1555162" cy="2282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 b="1" dirty="0">
                    <a:solidFill>
                      <a:srgbClr val="004AAD"/>
                    </a:solidFill>
                    <a:latin typeface="Barlow Semi Condensed" panose="00000506000000000000" pitchFamily="2" charset="0"/>
                  </a:rPr>
                  <a:t>ABOUT ME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64267DD-3EB0-4F09-9A7B-C8C7DD96277F}"/>
                </a:ext>
              </a:extLst>
            </p:cNvPr>
            <p:cNvGrpSpPr/>
            <p:nvPr/>
          </p:nvGrpSpPr>
          <p:grpSpPr>
            <a:xfrm>
              <a:off x="774000" y="2263488"/>
              <a:ext cx="6048000" cy="228268"/>
              <a:chOff x="774000" y="2351225"/>
              <a:chExt cx="6048000" cy="228268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774000" y="2351225"/>
                <a:ext cx="2021785" cy="2282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 b="1" dirty="0">
                    <a:solidFill>
                      <a:srgbClr val="004AAD"/>
                    </a:solidFill>
                    <a:latin typeface="Barlow Semi Condensed" panose="00000506000000000000" pitchFamily="2" charset="0"/>
                  </a:rPr>
                  <a:t>Birthday:</a:t>
                </a:r>
                <a:r>
                  <a:rPr lang="en-US" sz="1399" b="1" dirty="0">
                    <a:solidFill>
                      <a:srgbClr val="278624"/>
                    </a:solidFill>
                    <a:latin typeface="Barlow Semi Condensed" panose="00000506000000000000" pitchFamily="2" charset="0"/>
                  </a:rPr>
                  <a:t> </a:t>
                </a:r>
                <a:r>
                  <a:rPr lang="en-US" sz="1399" dirty="0">
                    <a:solidFill>
                      <a:srgbClr val="000000"/>
                    </a:solidFill>
                    <a:latin typeface="Barlow Semi Condensed" panose="00000506000000000000" pitchFamily="2" charset="0"/>
                  </a:rPr>
                  <a:t>01/01/1997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3075352" y="2351225"/>
                <a:ext cx="3746648" cy="22826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 b="1" dirty="0">
                    <a:solidFill>
                      <a:srgbClr val="004AAD"/>
                    </a:solidFill>
                    <a:latin typeface="Barlow Semi Condensed" panose="00000506000000000000" pitchFamily="2" charset="0"/>
                  </a:rPr>
                  <a:t>Position: </a:t>
                </a:r>
                <a:r>
                  <a:rPr lang="en-US" sz="1399" dirty="0">
                    <a:solidFill>
                      <a:sysClr val="windowText" lastClr="000000"/>
                    </a:solidFill>
                    <a:latin typeface="Barlow Semi Condensed" panose="00000506000000000000" pitchFamily="2" charset="0"/>
                  </a:rPr>
                  <a:t>Human Resources Specialist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C6CCD6B-62A9-3B6E-1AB0-111F58EE3D6D}"/>
                </a:ext>
              </a:extLst>
            </p:cNvPr>
            <p:cNvGrpSpPr/>
            <p:nvPr/>
          </p:nvGrpSpPr>
          <p:grpSpPr>
            <a:xfrm>
              <a:off x="774000" y="852083"/>
              <a:ext cx="5742344" cy="1135947"/>
              <a:chOff x="774000" y="939820"/>
              <a:chExt cx="5742344" cy="1135947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774000" y="1441363"/>
                <a:ext cx="5742344" cy="6344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898"/>
                  </a:lnSpc>
                </a:pPr>
                <a:r>
                  <a:rPr lang="en-US" sz="6350" b="1" dirty="0">
                    <a:solidFill>
                      <a:srgbClr val="004AAD"/>
                    </a:solidFill>
                    <a:latin typeface="Barlow Condensed" panose="00000506000000000000" pitchFamily="2" charset="0"/>
                  </a:rPr>
                  <a:t>SARAH THOMPSON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840557" y="939820"/>
                <a:ext cx="2460137" cy="2082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Barlow Condensed Medium"/>
                  </a:rPr>
                  <a:t>ALL ABOUT ME EMPLOYEE</a:t>
                </a:r>
              </a:p>
            </p:txBody>
          </p:sp>
        </p:grpSp>
        <p:sp>
          <p:nvSpPr>
            <p:cNvPr id="4" name="Freeform 4"/>
            <p:cNvSpPr/>
            <p:nvPr/>
          </p:nvSpPr>
          <p:spPr>
            <a:xfrm>
              <a:off x="6267364" y="604710"/>
              <a:ext cx="536636" cy="455653"/>
            </a:xfrm>
            <a:custGeom>
              <a:avLst/>
              <a:gdLst/>
              <a:ahLst/>
              <a:cxnLst/>
              <a:rect l="l" t="t" r="r" b="b"/>
              <a:pathLst>
                <a:path w="536636" h="455653">
                  <a:moveTo>
                    <a:pt x="0" y="0"/>
                  </a:moveTo>
                  <a:lnTo>
                    <a:pt x="536636" y="0"/>
                  </a:lnTo>
                  <a:lnTo>
                    <a:pt x="536636" y="455653"/>
                  </a:lnTo>
                  <a:lnTo>
                    <a:pt x="0" y="455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TemplateLAB"/>
            <p:cNvSpPr/>
            <p:nvPr/>
          </p:nvSpPr>
          <p:spPr>
            <a:xfrm>
              <a:off x="3300694" y="9924578"/>
              <a:ext cx="994612" cy="164111"/>
            </a:xfrm>
            <a:custGeom>
              <a:avLst/>
              <a:gdLst/>
              <a:ahLst/>
              <a:cxnLst/>
              <a:rect l="l" t="t" r="r" b="b"/>
              <a:pathLst>
                <a:path w="994612" h="164111">
                  <a:moveTo>
                    <a:pt x="0" y="0"/>
                  </a:moveTo>
                  <a:lnTo>
                    <a:pt x="994612" y="0"/>
                  </a:lnTo>
                  <a:lnTo>
                    <a:pt x="994612" y="164111"/>
                  </a:lnTo>
                  <a:lnTo>
                    <a:pt x="0" y="164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116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Barlow Condensed</vt:lpstr>
      <vt:lpstr>Barlow Semi Condensed</vt:lpstr>
      <vt:lpstr>Barlow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 - 1,2,3,4,6,7,8,9</dc:title>
  <dc:creator>Hoang Anh</dc:creator>
  <cp:lastModifiedBy>Hoang Anh</cp:lastModifiedBy>
  <cp:revision>13</cp:revision>
  <dcterms:created xsi:type="dcterms:W3CDTF">2006-08-16T00:00:00Z</dcterms:created>
  <dcterms:modified xsi:type="dcterms:W3CDTF">2023-09-15T03:06:02Z</dcterms:modified>
  <dc:identifier>DAFuDzpaPhY</dc:identifier>
</cp:coreProperties>
</file>