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MV Boli" panose="02000500030200090000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Bebas Neue" panose="020B0606020202050201" pitchFamily="34" charset="0"/>
      <p:regular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6" d="100"/>
          <a:sy n="86" d="100"/>
        </p:scale>
        <p:origin x="29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1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1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0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6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0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4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0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6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8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5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0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ounded Rectangle 117"/>
          <p:cNvSpPr/>
          <p:nvPr/>
        </p:nvSpPr>
        <p:spPr>
          <a:xfrm>
            <a:off x="3537938" y="5520935"/>
            <a:ext cx="610011" cy="231119"/>
          </a:xfrm>
          <a:prstGeom prst="roundRect">
            <a:avLst>
              <a:gd name="adj" fmla="val 40084"/>
            </a:avLst>
          </a:prstGeom>
          <a:solidFill>
            <a:srgbClr val="FFE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9" name="Rounded Rectangle 118"/>
          <p:cNvSpPr/>
          <p:nvPr/>
        </p:nvSpPr>
        <p:spPr>
          <a:xfrm>
            <a:off x="3537938" y="5113079"/>
            <a:ext cx="778473" cy="231119"/>
          </a:xfrm>
          <a:prstGeom prst="roundRect">
            <a:avLst>
              <a:gd name="adj" fmla="val 40084"/>
            </a:avLst>
          </a:prstGeom>
          <a:solidFill>
            <a:srgbClr val="FFB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0" name="Rounded Rectangle 119"/>
          <p:cNvSpPr/>
          <p:nvPr/>
        </p:nvSpPr>
        <p:spPr>
          <a:xfrm>
            <a:off x="3519614" y="4728275"/>
            <a:ext cx="733550" cy="231119"/>
          </a:xfrm>
          <a:prstGeom prst="roundRect">
            <a:avLst>
              <a:gd name="adj" fmla="val 40084"/>
            </a:avLst>
          </a:prstGeom>
          <a:solidFill>
            <a:srgbClr val="BD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1" name="Rounded Rectangle 120"/>
          <p:cNvSpPr/>
          <p:nvPr/>
        </p:nvSpPr>
        <p:spPr>
          <a:xfrm>
            <a:off x="3523160" y="4334014"/>
            <a:ext cx="669121" cy="231119"/>
          </a:xfrm>
          <a:prstGeom prst="roundRect">
            <a:avLst>
              <a:gd name="adj" fmla="val 40084"/>
            </a:avLst>
          </a:prstGeom>
          <a:solidFill>
            <a:srgbClr val="FDC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2" name="Rounded Rectangle 121"/>
          <p:cNvSpPr/>
          <p:nvPr/>
        </p:nvSpPr>
        <p:spPr>
          <a:xfrm>
            <a:off x="3542075" y="3938571"/>
            <a:ext cx="578683" cy="231119"/>
          </a:xfrm>
          <a:prstGeom prst="roundRect">
            <a:avLst>
              <a:gd name="adj" fmla="val 40084"/>
            </a:avLst>
          </a:prstGeom>
          <a:solidFill>
            <a:srgbClr val="C4D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3" name="Rounded Rectangle 122"/>
          <p:cNvSpPr/>
          <p:nvPr/>
        </p:nvSpPr>
        <p:spPr>
          <a:xfrm>
            <a:off x="3516658" y="3547266"/>
            <a:ext cx="520756" cy="231119"/>
          </a:xfrm>
          <a:prstGeom prst="roundRect">
            <a:avLst>
              <a:gd name="adj" fmla="val 40084"/>
            </a:avLst>
          </a:prstGeom>
          <a:solidFill>
            <a:srgbClr val="FFE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4" name="Rounded Rectangle 123"/>
          <p:cNvSpPr/>
          <p:nvPr/>
        </p:nvSpPr>
        <p:spPr>
          <a:xfrm>
            <a:off x="3519614" y="3161280"/>
            <a:ext cx="728821" cy="231119"/>
          </a:xfrm>
          <a:prstGeom prst="roundRect">
            <a:avLst>
              <a:gd name="adj" fmla="val 40084"/>
            </a:avLst>
          </a:prstGeom>
          <a:solidFill>
            <a:srgbClr val="FFB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/>
        </p:nvSpPr>
        <p:spPr>
          <a:xfrm>
            <a:off x="3501290" y="2758744"/>
            <a:ext cx="646068" cy="231119"/>
          </a:xfrm>
          <a:prstGeom prst="roundRect">
            <a:avLst>
              <a:gd name="adj" fmla="val 40084"/>
            </a:avLst>
          </a:prstGeom>
          <a:solidFill>
            <a:srgbClr val="BD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6" name="Rounded Rectangle 125"/>
          <p:cNvSpPr/>
          <p:nvPr/>
        </p:nvSpPr>
        <p:spPr>
          <a:xfrm>
            <a:off x="338335" y="5514433"/>
            <a:ext cx="497703" cy="231119"/>
          </a:xfrm>
          <a:prstGeom prst="roundRect">
            <a:avLst>
              <a:gd name="adj" fmla="val 40084"/>
            </a:avLst>
          </a:prstGeom>
          <a:solidFill>
            <a:srgbClr val="FDC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7" name="Rounded Rectangle 126"/>
          <p:cNvSpPr/>
          <p:nvPr/>
        </p:nvSpPr>
        <p:spPr>
          <a:xfrm>
            <a:off x="347202" y="5111897"/>
            <a:ext cx="578683" cy="231119"/>
          </a:xfrm>
          <a:prstGeom prst="roundRect">
            <a:avLst>
              <a:gd name="adj" fmla="val 40084"/>
            </a:avLst>
          </a:prstGeom>
          <a:solidFill>
            <a:srgbClr val="C4D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8" name="Rounded Rectangle 127"/>
          <p:cNvSpPr/>
          <p:nvPr/>
        </p:nvSpPr>
        <p:spPr>
          <a:xfrm>
            <a:off x="343064" y="4722956"/>
            <a:ext cx="701631" cy="231119"/>
          </a:xfrm>
          <a:prstGeom prst="roundRect">
            <a:avLst>
              <a:gd name="adj" fmla="val 40084"/>
            </a:avLst>
          </a:prstGeom>
          <a:solidFill>
            <a:srgbClr val="FFE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9" name="Rounded Rectangle 128"/>
          <p:cNvSpPr/>
          <p:nvPr/>
        </p:nvSpPr>
        <p:spPr>
          <a:xfrm>
            <a:off x="351340" y="4334605"/>
            <a:ext cx="644886" cy="231119"/>
          </a:xfrm>
          <a:prstGeom prst="roundRect">
            <a:avLst>
              <a:gd name="adj" fmla="val 40084"/>
            </a:avLst>
          </a:prstGeom>
          <a:solidFill>
            <a:srgbClr val="FFB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0" name="Rounded Rectangle 129"/>
          <p:cNvSpPr/>
          <p:nvPr/>
        </p:nvSpPr>
        <p:spPr>
          <a:xfrm>
            <a:off x="335971" y="3949802"/>
            <a:ext cx="630699" cy="231119"/>
          </a:xfrm>
          <a:prstGeom prst="roundRect">
            <a:avLst>
              <a:gd name="adj" fmla="val 40084"/>
            </a:avLst>
          </a:prstGeom>
          <a:solidFill>
            <a:srgbClr val="BD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1" name="Rounded Rectangle 130"/>
          <p:cNvSpPr/>
          <p:nvPr/>
        </p:nvSpPr>
        <p:spPr>
          <a:xfrm>
            <a:off x="322967" y="3548448"/>
            <a:ext cx="609420" cy="231119"/>
          </a:xfrm>
          <a:prstGeom prst="roundRect">
            <a:avLst>
              <a:gd name="adj" fmla="val 40084"/>
            </a:avLst>
          </a:prstGeom>
          <a:solidFill>
            <a:srgbClr val="FDC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2" name="Rounded Rectangle 131"/>
          <p:cNvSpPr/>
          <p:nvPr/>
        </p:nvSpPr>
        <p:spPr>
          <a:xfrm>
            <a:off x="318829" y="3167782"/>
            <a:ext cx="1027916" cy="231119"/>
          </a:xfrm>
          <a:prstGeom prst="roundRect">
            <a:avLst>
              <a:gd name="adj" fmla="val 40084"/>
            </a:avLst>
          </a:prstGeom>
          <a:solidFill>
            <a:srgbClr val="C4D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3" name="Rounded Rectangle 132"/>
          <p:cNvSpPr/>
          <p:nvPr/>
        </p:nvSpPr>
        <p:spPr>
          <a:xfrm>
            <a:off x="320011" y="2758744"/>
            <a:ext cx="520756" cy="231119"/>
          </a:xfrm>
          <a:prstGeom prst="roundRect">
            <a:avLst>
              <a:gd name="adj" fmla="val 40084"/>
            </a:avLst>
          </a:prstGeom>
          <a:solidFill>
            <a:srgbClr val="FFE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4" name="Rounded Rectangle 133"/>
          <p:cNvSpPr/>
          <p:nvPr/>
        </p:nvSpPr>
        <p:spPr>
          <a:xfrm>
            <a:off x="3506018" y="1218348"/>
            <a:ext cx="809801" cy="231119"/>
          </a:xfrm>
          <a:prstGeom prst="roundRect">
            <a:avLst>
              <a:gd name="adj" fmla="val 40084"/>
            </a:avLst>
          </a:prstGeom>
          <a:solidFill>
            <a:srgbClr val="FDC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5" name="Rounded Rectangle 134"/>
          <p:cNvSpPr/>
          <p:nvPr/>
        </p:nvSpPr>
        <p:spPr>
          <a:xfrm>
            <a:off x="313509" y="1246720"/>
            <a:ext cx="578683" cy="231119"/>
          </a:xfrm>
          <a:prstGeom prst="roundRect">
            <a:avLst>
              <a:gd name="adj" fmla="val 40084"/>
            </a:avLst>
          </a:prstGeom>
          <a:solidFill>
            <a:srgbClr val="FFB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6" name="Text Box 2"/>
          <p:cNvSpPr txBox="1">
            <a:spLocks noChangeArrowheads="1"/>
          </p:cNvSpPr>
          <p:nvPr/>
        </p:nvSpPr>
        <p:spPr bwMode="auto">
          <a:xfrm>
            <a:off x="2430965" y="480660"/>
            <a:ext cx="1996070" cy="54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76BB6A"/>
                </a:solidFill>
                <a:effectLst/>
                <a:latin typeface="Bebas Neue" panose="020B0606020202050201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Me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Text Box 2"/>
          <p:cNvSpPr txBox="1">
            <a:spLocks noChangeArrowheads="1"/>
          </p:cNvSpPr>
          <p:nvPr/>
        </p:nvSpPr>
        <p:spPr bwMode="auto">
          <a:xfrm>
            <a:off x="245787" y="1194140"/>
            <a:ext cx="888117" cy="35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Name: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8" name="Straight Connector 137"/>
          <p:cNvCxnSpPr/>
          <p:nvPr/>
        </p:nvCxnSpPr>
        <p:spPr>
          <a:xfrm>
            <a:off x="928840" y="1415774"/>
            <a:ext cx="23561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29" name="Picture 81" descr="templatelabgr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75" y="9234839"/>
            <a:ext cx="1514683" cy="43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Text Box 2"/>
          <p:cNvSpPr txBox="1">
            <a:spLocks noChangeArrowheads="1"/>
          </p:cNvSpPr>
          <p:nvPr/>
        </p:nvSpPr>
        <p:spPr bwMode="auto">
          <a:xfrm>
            <a:off x="3457522" y="1175534"/>
            <a:ext cx="1033827" cy="38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Birthday: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0" name="Straight Connector 139"/>
          <p:cNvCxnSpPr/>
          <p:nvPr/>
        </p:nvCxnSpPr>
        <p:spPr>
          <a:xfrm>
            <a:off x="4357197" y="1416956"/>
            <a:ext cx="21793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Group 140"/>
          <p:cNvGrpSpPr/>
          <p:nvPr/>
        </p:nvGrpSpPr>
        <p:grpSpPr>
          <a:xfrm>
            <a:off x="273315" y="2709066"/>
            <a:ext cx="3015180" cy="383030"/>
            <a:chOff x="0" y="-12624"/>
            <a:chExt cx="3239135" cy="411480"/>
          </a:xfrm>
        </p:grpSpPr>
        <p:sp>
          <p:nvSpPr>
            <p:cNvPr id="142" name="Text Box 2"/>
            <p:cNvSpPr txBox="1">
              <a:spLocks noChangeArrowheads="1"/>
            </p:cNvSpPr>
            <p:nvPr/>
          </p:nvSpPr>
          <p:spPr bwMode="auto">
            <a:xfrm>
              <a:off x="0" y="-12624"/>
              <a:ext cx="780415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MV Boli" panose="0200050003020009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Food: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3" name="Straight Connector 142"/>
            <p:cNvCxnSpPr/>
            <p:nvPr/>
          </p:nvCxnSpPr>
          <p:spPr>
            <a:xfrm>
              <a:off x="661481" y="228600"/>
              <a:ext cx="257765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262030" y="3121193"/>
            <a:ext cx="3034149" cy="383030"/>
            <a:chOff x="-302" y="10380"/>
            <a:chExt cx="3259966" cy="411480"/>
          </a:xfrm>
        </p:grpSpPr>
        <p:sp>
          <p:nvSpPr>
            <p:cNvPr id="145" name="Text Box 2"/>
            <p:cNvSpPr txBox="1">
              <a:spLocks noChangeArrowheads="1"/>
            </p:cNvSpPr>
            <p:nvPr/>
          </p:nvSpPr>
          <p:spPr bwMode="auto">
            <a:xfrm>
              <a:off x="-302" y="10380"/>
              <a:ext cx="1465729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MV Boli" panose="0200050003020009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Restaurant: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6" name="Straight Connector 145"/>
            <p:cNvCxnSpPr/>
            <p:nvPr/>
          </p:nvCxnSpPr>
          <p:spPr>
            <a:xfrm>
              <a:off x="1193911" y="244458"/>
              <a:ext cx="206575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264112" y="3501268"/>
            <a:ext cx="3023792" cy="383030"/>
            <a:chOff x="1095" y="4299"/>
            <a:chExt cx="3248798" cy="411480"/>
          </a:xfrm>
        </p:grpSpPr>
        <p:sp>
          <p:nvSpPr>
            <p:cNvPr id="148" name="Text Box 2"/>
            <p:cNvSpPr txBox="1">
              <a:spLocks noChangeArrowheads="1"/>
            </p:cNvSpPr>
            <p:nvPr/>
          </p:nvSpPr>
          <p:spPr bwMode="auto">
            <a:xfrm>
              <a:off x="1095" y="4299"/>
              <a:ext cx="1021976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MV Boli" panose="0200050003020009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Movie: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9" name="Straight Connector 148"/>
            <p:cNvCxnSpPr/>
            <p:nvPr/>
          </p:nvCxnSpPr>
          <p:spPr>
            <a:xfrm>
              <a:off x="757375" y="233886"/>
              <a:ext cx="249251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286010" y="3894038"/>
            <a:ext cx="3021400" cy="383030"/>
            <a:chOff x="-6682" y="-22731"/>
            <a:chExt cx="3246003" cy="411480"/>
          </a:xfrm>
        </p:grpSpPr>
        <p:sp>
          <p:nvSpPr>
            <p:cNvPr id="151" name="Text Box 2"/>
            <p:cNvSpPr txBox="1">
              <a:spLocks noChangeArrowheads="1"/>
            </p:cNvSpPr>
            <p:nvPr/>
          </p:nvSpPr>
          <p:spPr bwMode="auto">
            <a:xfrm>
              <a:off x="-6682" y="-22731"/>
              <a:ext cx="936811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MV Boli" panose="0200050003020009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Hobby: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2" name="Straight Connector 151"/>
            <p:cNvCxnSpPr/>
            <p:nvPr/>
          </p:nvCxnSpPr>
          <p:spPr>
            <a:xfrm>
              <a:off x="785540" y="223314"/>
              <a:ext cx="245378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280690" y="4293928"/>
            <a:ext cx="2996574" cy="383030"/>
            <a:chOff x="19747" y="5094"/>
            <a:chExt cx="3219574" cy="411480"/>
          </a:xfrm>
        </p:grpSpPr>
        <p:sp>
          <p:nvSpPr>
            <p:cNvPr id="154" name="Text Box 2"/>
            <p:cNvSpPr txBox="1">
              <a:spLocks noChangeArrowheads="1"/>
            </p:cNvSpPr>
            <p:nvPr/>
          </p:nvSpPr>
          <p:spPr bwMode="auto">
            <a:xfrm>
              <a:off x="19747" y="5094"/>
              <a:ext cx="936758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MV Boli" panose="0200050003020009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Animal: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>
              <a:off x="816894" y="239172"/>
              <a:ext cx="242242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/>
          <p:cNvGrpSpPr/>
          <p:nvPr/>
        </p:nvGrpSpPr>
        <p:grpSpPr>
          <a:xfrm>
            <a:off x="292230" y="4677831"/>
            <a:ext cx="2990354" cy="383030"/>
            <a:chOff x="26429" y="-6874"/>
            <a:chExt cx="3212892" cy="411480"/>
          </a:xfrm>
        </p:grpSpPr>
        <p:sp>
          <p:nvSpPr>
            <p:cNvPr id="157" name="Text Box 2"/>
            <p:cNvSpPr txBox="1">
              <a:spLocks noChangeArrowheads="1"/>
            </p:cNvSpPr>
            <p:nvPr/>
          </p:nvSpPr>
          <p:spPr bwMode="auto">
            <a:xfrm>
              <a:off x="26429" y="-6874"/>
              <a:ext cx="1223683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MV Boli" panose="0200050003020009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Holiday: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8" name="Straight Connector 157"/>
            <p:cNvCxnSpPr/>
            <p:nvPr/>
          </p:nvCxnSpPr>
          <p:spPr>
            <a:xfrm>
              <a:off x="877712" y="244458"/>
              <a:ext cx="23616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285419" y="5059961"/>
            <a:ext cx="2991846" cy="383030"/>
            <a:chOff x="25032" y="-14349"/>
            <a:chExt cx="3214289" cy="411480"/>
          </a:xfrm>
        </p:grpSpPr>
        <p:sp>
          <p:nvSpPr>
            <p:cNvPr id="160" name="Text Box 2"/>
            <p:cNvSpPr txBox="1">
              <a:spLocks noChangeArrowheads="1"/>
            </p:cNvSpPr>
            <p:nvPr/>
          </p:nvSpPr>
          <p:spPr bwMode="auto">
            <a:xfrm>
              <a:off x="25032" y="-14349"/>
              <a:ext cx="1021917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MV Boli" panose="0200050003020009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Actor: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1" name="Straight Connector 160"/>
            <p:cNvCxnSpPr/>
            <p:nvPr/>
          </p:nvCxnSpPr>
          <p:spPr>
            <a:xfrm>
              <a:off x="757947" y="228600"/>
              <a:ext cx="248137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Text Box 2"/>
          <p:cNvSpPr txBox="1">
            <a:spLocks noChangeArrowheads="1"/>
          </p:cNvSpPr>
          <p:nvPr/>
        </p:nvSpPr>
        <p:spPr bwMode="auto">
          <a:xfrm>
            <a:off x="280972" y="5465990"/>
            <a:ext cx="726457" cy="38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Hero: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3" name="Straight Connector 162"/>
          <p:cNvCxnSpPr/>
          <p:nvPr/>
        </p:nvCxnSpPr>
        <p:spPr>
          <a:xfrm>
            <a:off x="889237" y="5692944"/>
            <a:ext cx="2416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Group 163"/>
          <p:cNvGrpSpPr/>
          <p:nvPr/>
        </p:nvGrpSpPr>
        <p:grpSpPr>
          <a:xfrm>
            <a:off x="3466388" y="2694677"/>
            <a:ext cx="3007523" cy="382439"/>
            <a:chOff x="7778" y="-25390"/>
            <a:chExt cx="3231357" cy="411480"/>
          </a:xfrm>
        </p:grpSpPr>
        <p:sp>
          <p:nvSpPr>
            <p:cNvPr id="165" name="Text Box 2"/>
            <p:cNvSpPr txBox="1">
              <a:spLocks noChangeArrowheads="1"/>
            </p:cNvSpPr>
            <p:nvPr/>
          </p:nvSpPr>
          <p:spPr bwMode="auto">
            <a:xfrm>
              <a:off x="7778" y="-25390"/>
              <a:ext cx="960120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MV Boli" panose="0200050003020009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Drinks: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6" name="Straight Connector 165"/>
            <p:cNvCxnSpPr/>
            <p:nvPr/>
          </p:nvCxnSpPr>
          <p:spPr>
            <a:xfrm>
              <a:off x="793699" y="228600"/>
              <a:ext cx="24454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166"/>
          <p:cNvGrpSpPr/>
          <p:nvPr/>
        </p:nvGrpSpPr>
        <p:grpSpPr>
          <a:xfrm>
            <a:off x="3456621" y="3109936"/>
            <a:ext cx="3009014" cy="383030"/>
            <a:chOff x="6384" y="-2196"/>
            <a:chExt cx="3232751" cy="411480"/>
          </a:xfrm>
        </p:grpSpPr>
        <p:sp>
          <p:nvSpPr>
            <p:cNvPr id="168" name="Text Box 2"/>
            <p:cNvSpPr txBox="1">
              <a:spLocks noChangeArrowheads="1"/>
            </p:cNvSpPr>
            <p:nvPr/>
          </p:nvSpPr>
          <p:spPr bwMode="auto">
            <a:xfrm>
              <a:off x="6384" y="-2196"/>
              <a:ext cx="1465729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MV Boli" panose="0200050003020009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Dessert: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9" name="Straight Connector 168"/>
            <p:cNvCxnSpPr/>
            <p:nvPr/>
          </p:nvCxnSpPr>
          <p:spPr>
            <a:xfrm>
              <a:off x="841248" y="228600"/>
              <a:ext cx="239788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3475281" y="3495048"/>
            <a:ext cx="2990354" cy="383030"/>
            <a:chOff x="26430" y="-800"/>
            <a:chExt cx="3212891" cy="411480"/>
          </a:xfrm>
        </p:grpSpPr>
        <p:sp>
          <p:nvSpPr>
            <p:cNvPr id="171" name="Text Box 2"/>
            <p:cNvSpPr txBox="1">
              <a:spLocks noChangeArrowheads="1"/>
            </p:cNvSpPr>
            <p:nvPr/>
          </p:nvSpPr>
          <p:spPr bwMode="auto">
            <a:xfrm>
              <a:off x="26430" y="-800"/>
              <a:ext cx="1021976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MV Boli" panose="0200050003020009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Book: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691327" y="228600"/>
              <a:ext cx="25479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/>
          <p:cNvGrpSpPr/>
          <p:nvPr/>
        </p:nvGrpSpPr>
        <p:grpSpPr>
          <a:xfrm>
            <a:off x="3478519" y="3881598"/>
            <a:ext cx="2986526" cy="383030"/>
            <a:chOff x="30319" y="-19446"/>
            <a:chExt cx="3209002" cy="411480"/>
          </a:xfrm>
        </p:grpSpPr>
        <p:sp>
          <p:nvSpPr>
            <p:cNvPr id="174" name="Text Box 2"/>
            <p:cNvSpPr txBox="1">
              <a:spLocks noChangeArrowheads="1"/>
            </p:cNvSpPr>
            <p:nvPr/>
          </p:nvSpPr>
          <p:spPr bwMode="auto">
            <a:xfrm>
              <a:off x="30319" y="-19446"/>
              <a:ext cx="936812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MV Boli" panose="0200050003020009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Music: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5" name="Straight Connector 174"/>
            <p:cNvCxnSpPr/>
            <p:nvPr/>
          </p:nvCxnSpPr>
          <p:spPr>
            <a:xfrm>
              <a:off x="731562" y="228600"/>
              <a:ext cx="250775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3472608" y="4296883"/>
            <a:ext cx="2991846" cy="383030"/>
            <a:chOff x="25034" y="11169"/>
            <a:chExt cx="3214253" cy="411480"/>
          </a:xfrm>
        </p:grpSpPr>
        <p:sp>
          <p:nvSpPr>
            <p:cNvPr id="177" name="Text Box 2"/>
            <p:cNvSpPr txBox="1">
              <a:spLocks noChangeArrowheads="1"/>
            </p:cNvSpPr>
            <p:nvPr/>
          </p:nvSpPr>
          <p:spPr bwMode="auto">
            <a:xfrm>
              <a:off x="25034" y="11169"/>
              <a:ext cx="936758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MV Boli" panose="0200050003020009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Season: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8" name="Straight Connector 177"/>
            <p:cNvCxnSpPr/>
            <p:nvPr/>
          </p:nvCxnSpPr>
          <p:spPr>
            <a:xfrm>
              <a:off x="842742" y="228600"/>
              <a:ext cx="239654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/>
          <p:cNvGrpSpPr/>
          <p:nvPr/>
        </p:nvGrpSpPr>
        <p:grpSpPr>
          <a:xfrm>
            <a:off x="3475281" y="4672484"/>
            <a:ext cx="2995083" cy="383030"/>
            <a:chOff x="21143" y="-8878"/>
            <a:chExt cx="3217731" cy="411480"/>
          </a:xfrm>
        </p:grpSpPr>
        <p:sp>
          <p:nvSpPr>
            <p:cNvPr id="180" name="Text Box 2"/>
            <p:cNvSpPr txBox="1">
              <a:spLocks noChangeArrowheads="1"/>
            </p:cNvSpPr>
            <p:nvPr/>
          </p:nvSpPr>
          <p:spPr bwMode="auto">
            <a:xfrm>
              <a:off x="21143" y="-8878"/>
              <a:ext cx="1223683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MV Boli" panose="0200050003020009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Dessert: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1" name="Straight Connector 180"/>
            <p:cNvCxnSpPr/>
            <p:nvPr/>
          </p:nvCxnSpPr>
          <p:spPr>
            <a:xfrm>
              <a:off x="882694" y="228600"/>
              <a:ext cx="23561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/>
        </p:nvGrpSpPr>
        <p:grpSpPr>
          <a:xfrm>
            <a:off x="3478828" y="5067954"/>
            <a:ext cx="2985626" cy="383030"/>
            <a:chOff x="31715" y="-800"/>
            <a:chExt cx="3207571" cy="411480"/>
          </a:xfrm>
        </p:grpSpPr>
        <p:sp>
          <p:nvSpPr>
            <p:cNvPr id="183" name="Text Box 2"/>
            <p:cNvSpPr txBox="1">
              <a:spLocks noChangeArrowheads="1"/>
            </p:cNvSpPr>
            <p:nvPr/>
          </p:nvSpPr>
          <p:spPr bwMode="auto">
            <a:xfrm>
              <a:off x="31715" y="-800"/>
              <a:ext cx="1407241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MV Boli" panose="0200050003020009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Musician: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4" name="Straight Connector 183"/>
            <p:cNvCxnSpPr/>
            <p:nvPr/>
          </p:nvCxnSpPr>
          <p:spPr>
            <a:xfrm>
              <a:off x="968473" y="228600"/>
              <a:ext cx="227081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Group 184"/>
          <p:cNvGrpSpPr/>
          <p:nvPr/>
        </p:nvGrpSpPr>
        <p:grpSpPr>
          <a:xfrm>
            <a:off x="3468188" y="5466635"/>
            <a:ext cx="2995083" cy="383030"/>
            <a:chOff x="21144" y="3091"/>
            <a:chExt cx="3217545" cy="411480"/>
          </a:xfrm>
        </p:grpSpPr>
        <p:sp>
          <p:nvSpPr>
            <p:cNvPr id="186" name="Text Box 2"/>
            <p:cNvSpPr txBox="1">
              <a:spLocks noChangeArrowheads="1"/>
            </p:cNvSpPr>
            <p:nvPr/>
          </p:nvSpPr>
          <p:spPr bwMode="auto">
            <a:xfrm>
              <a:off x="21144" y="3091"/>
              <a:ext cx="1061720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MV Boli" panose="0200050003020009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Outfit: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7" name="Straight Connector 186"/>
            <p:cNvCxnSpPr/>
            <p:nvPr/>
          </p:nvCxnSpPr>
          <p:spPr>
            <a:xfrm>
              <a:off x="780625" y="228600"/>
              <a:ext cx="245806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8" name="Text Box 2"/>
          <p:cNvSpPr txBox="1">
            <a:spLocks noChangeArrowheads="1"/>
          </p:cNvSpPr>
          <p:nvPr/>
        </p:nvSpPr>
        <p:spPr bwMode="auto">
          <a:xfrm>
            <a:off x="2397514" y="1992092"/>
            <a:ext cx="2062974" cy="54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76BB6A"/>
                </a:solidFill>
                <a:effectLst/>
                <a:latin typeface="Bebas Neue" panose="020B0606020202050201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Favorites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9" name="Text Box 2"/>
          <p:cNvSpPr txBox="1">
            <a:spLocks noChangeArrowheads="1"/>
          </p:cNvSpPr>
          <p:nvPr/>
        </p:nvSpPr>
        <p:spPr bwMode="auto">
          <a:xfrm>
            <a:off x="233120" y="6059165"/>
            <a:ext cx="3049464" cy="38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Something that makes me happy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0" name="Text Box 2"/>
          <p:cNvSpPr txBox="1">
            <a:spLocks noChangeArrowheads="1"/>
          </p:cNvSpPr>
          <p:nvPr/>
        </p:nvSpPr>
        <p:spPr bwMode="auto">
          <a:xfrm>
            <a:off x="273315" y="7594426"/>
            <a:ext cx="929794" cy="38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My goal: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1" name="Text Box 2"/>
          <p:cNvSpPr txBox="1">
            <a:spLocks noChangeArrowheads="1"/>
          </p:cNvSpPr>
          <p:nvPr/>
        </p:nvSpPr>
        <p:spPr bwMode="auto">
          <a:xfrm>
            <a:off x="3542908" y="7561053"/>
            <a:ext cx="1549262" cy="38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I’m good at: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2" name="Rounded Rectangle 191"/>
          <p:cNvSpPr/>
          <p:nvPr/>
        </p:nvSpPr>
        <p:spPr>
          <a:xfrm>
            <a:off x="318238" y="6396939"/>
            <a:ext cx="6224831" cy="1042102"/>
          </a:xfrm>
          <a:prstGeom prst="roundRect">
            <a:avLst>
              <a:gd name="adj" fmla="val 107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3" name="Rounded Rectangle 192"/>
          <p:cNvSpPr/>
          <p:nvPr/>
        </p:nvSpPr>
        <p:spPr>
          <a:xfrm>
            <a:off x="316465" y="7903052"/>
            <a:ext cx="2958435" cy="1253123"/>
          </a:xfrm>
          <a:prstGeom prst="roundRect">
            <a:avLst>
              <a:gd name="adj" fmla="val 10763"/>
            </a:avLst>
          </a:prstGeom>
          <a:solidFill>
            <a:srgbClr val="FFF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4" name="Rounded Rectangle 193"/>
          <p:cNvSpPr/>
          <p:nvPr/>
        </p:nvSpPr>
        <p:spPr>
          <a:xfrm>
            <a:off x="3592910" y="7903643"/>
            <a:ext cx="2958435" cy="1253123"/>
          </a:xfrm>
          <a:prstGeom prst="roundRect">
            <a:avLst>
              <a:gd name="adj" fmla="val 10763"/>
            </a:avLst>
          </a:prstGeom>
          <a:solidFill>
            <a:srgbClr val="E1F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0" y="-12313"/>
            <a:ext cx="3485330" cy="150730"/>
          </a:xfrm>
          <a:prstGeom prst="rect">
            <a:avLst/>
          </a:prstGeom>
          <a:solidFill>
            <a:srgbClr val="F2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3483557" y="0"/>
            <a:ext cx="3374443" cy="137825"/>
          </a:xfrm>
          <a:prstGeom prst="rect">
            <a:avLst/>
          </a:prstGeom>
          <a:solidFill>
            <a:srgbClr val="A3D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0" y="9792785"/>
            <a:ext cx="3417945" cy="138908"/>
          </a:xfrm>
          <a:prstGeom prst="rect">
            <a:avLst/>
          </a:prstGeom>
          <a:solidFill>
            <a:srgbClr val="F26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3414991" y="9792785"/>
            <a:ext cx="3443010" cy="138317"/>
          </a:xfrm>
          <a:prstGeom prst="rect">
            <a:avLst/>
          </a:prstGeom>
          <a:solidFill>
            <a:srgbClr val="A3D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Rectangle 83"/>
          <p:cNvSpPr>
            <a:spLocks noChangeArrowheads="1"/>
          </p:cNvSpPr>
          <p:nvPr/>
        </p:nvSpPr>
        <p:spPr bwMode="auto">
          <a:xfrm>
            <a:off x="-52379" y="-11723"/>
            <a:ext cx="6383836" cy="42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70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51</Words>
  <Application>Microsoft Office PowerPoint</Application>
  <PresentationFormat>A4 Paper (210x297 mm)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MV Boli</vt:lpstr>
      <vt:lpstr>Calibri</vt:lpstr>
      <vt:lpstr>Times New Roman</vt:lpstr>
      <vt:lpstr>Arial</vt:lpstr>
      <vt:lpstr>Bebas Neue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4</cp:revision>
  <dcterms:created xsi:type="dcterms:W3CDTF">2023-10-16T08:14:18Z</dcterms:created>
  <dcterms:modified xsi:type="dcterms:W3CDTF">2023-10-16T09:17:49Z</dcterms:modified>
</cp:coreProperties>
</file>