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egu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66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080" y="9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1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1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ABEBAE22-C529-7DA2-75CF-D9D957794399}"/>
              </a:ext>
            </a:extLst>
          </p:cNvPr>
          <p:cNvGrpSpPr/>
          <p:nvPr/>
        </p:nvGrpSpPr>
        <p:grpSpPr>
          <a:xfrm>
            <a:off x="0" y="0"/>
            <a:ext cx="7556500" cy="10692000"/>
            <a:chOff x="0" y="0"/>
            <a:chExt cx="7556500" cy="1069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2862393-0454-33B4-B454-B074D23D00A6}"/>
                </a:ext>
              </a:extLst>
            </p:cNvPr>
            <p:cNvGrpSpPr/>
            <p:nvPr/>
          </p:nvGrpSpPr>
          <p:grpSpPr>
            <a:xfrm>
              <a:off x="0" y="0"/>
              <a:ext cx="7556500" cy="10692000"/>
              <a:chOff x="0" y="0"/>
              <a:chExt cx="7556500" cy="10692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702077" y="2413579"/>
                <a:ext cx="6155845" cy="5864841"/>
              </a:xfrm>
              <a:custGeom>
                <a:avLst/>
                <a:gdLst/>
                <a:ahLst/>
                <a:cxnLst/>
                <a:rect l="l" t="t" r="r" b="b"/>
                <a:pathLst>
                  <a:path w="6155845" h="5864841">
                    <a:moveTo>
                      <a:pt x="0" y="0"/>
                    </a:moveTo>
                    <a:lnTo>
                      <a:pt x="6155846" y="0"/>
                    </a:lnTo>
                    <a:lnTo>
                      <a:pt x="6155846" y="5864842"/>
                    </a:lnTo>
                    <a:lnTo>
                      <a:pt x="0" y="58648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" name="Freeform 2"/>
              <p:cNvSpPr/>
              <p:nvPr/>
            </p:nvSpPr>
            <p:spPr>
              <a:xfrm>
                <a:off x="5014474" y="8371080"/>
                <a:ext cx="2542026" cy="232092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32092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320920"/>
                    </a:lnTo>
                    <a:lnTo>
                      <a:pt x="0" y="23209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1896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0"/>
                <a:ext cx="3024000" cy="232092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232092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2320920"/>
                    </a:lnTo>
                    <a:lnTo>
                      <a:pt x="0" y="23209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8278421"/>
                <a:ext cx="1817201" cy="2413578"/>
              </a:xfrm>
              <a:custGeom>
                <a:avLst/>
                <a:gdLst/>
                <a:ahLst/>
                <a:cxnLst/>
                <a:rect l="l" t="t" r="r" b="b"/>
                <a:pathLst>
                  <a:path w="2715025" h="4024970">
                    <a:moveTo>
                      <a:pt x="0" y="0"/>
                    </a:moveTo>
                    <a:lnTo>
                      <a:pt x="2715025" y="0"/>
                    </a:lnTo>
                    <a:lnTo>
                      <a:pt x="2715025" y="4024970"/>
                    </a:lnTo>
                    <a:lnTo>
                      <a:pt x="0" y="40249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49406" b="-667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 flipV="1">
                <a:off x="5555312" y="0"/>
                <a:ext cx="2001187" cy="2722256"/>
              </a:xfrm>
              <a:custGeom>
                <a:avLst/>
                <a:gdLst/>
                <a:ahLst/>
                <a:cxnLst/>
                <a:rect l="l" t="t" r="r" b="b"/>
                <a:pathLst>
                  <a:path w="2884896" h="4276800">
                    <a:moveTo>
                      <a:pt x="2884896" y="4276800"/>
                    </a:moveTo>
                    <a:lnTo>
                      <a:pt x="0" y="4276800"/>
                    </a:lnTo>
                    <a:lnTo>
                      <a:pt x="0" y="0"/>
                    </a:lnTo>
                    <a:lnTo>
                      <a:pt x="2884896" y="0"/>
                    </a:lnTo>
                    <a:lnTo>
                      <a:pt x="2884896" y="427680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44158" b="-5710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909881" y="322294"/>
                <a:ext cx="1252239" cy="1213533"/>
              </a:xfrm>
              <a:custGeom>
                <a:avLst/>
                <a:gdLst/>
                <a:ahLst/>
                <a:cxnLst/>
                <a:rect l="l" t="t" r="r" b="b"/>
                <a:pathLst>
                  <a:path w="1252239" h="1213533">
                    <a:moveTo>
                      <a:pt x="0" y="0"/>
                    </a:moveTo>
                    <a:lnTo>
                      <a:pt x="1252238" y="0"/>
                    </a:lnTo>
                    <a:lnTo>
                      <a:pt x="1252238" y="1213533"/>
                    </a:lnTo>
                    <a:lnTo>
                      <a:pt x="0" y="12135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195304" y="8689101"/>
                <a:ext cx="1169392" cy="1065210"/>
              </a:xfrm>
              <a:custGeom>
                <a:avLst/>
                <a:gdLst/>
                <a:ahLst/>
                <a:cxnLst/>
                <a:rect l="l" t="t" r="r" b="b"/>
                <a:pathLst>
                  <a:path w="1169392" h="1065210">
                    <a:moveTo>
                      <a:pt x="0" y="0"/>
                    </a:moveTo>
                    <a:lnTo>
                      <a:pt x="1169392" y="0"/>
                    </a:lnTo>
                    <a:lnTo>
                      <a:pt x="1169392" y="1065210"/>
                    </a:lnTo>
                    <a:lnTo>
                      <a:pt x="0" y="10652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2872642"/>
                <a:ext cx="770614" cy="1395513"/>
              </a:xfrm>
              <a:custGeom>
                <a:avLst/>
                <a:gdLst/>
                <a:ahLst/>
                <a:cxnLst/>
                <a:rect l="l" t="t" r="r" b="b"/>
                <a:pathLst>
                  <a:path w="1541229" h="1395513">
                    <a:moveTo>
                      <a:pt x="0" y="0"/>
                    </a:moveTo>
                    <a:lnTo>
                      <a:pt x="1541230" y="0"/>
                    </a:lnTo>
                    <a:lnTo>
                      <a:pt x="1541230" y="1395514"/>
                    </a:lnTo>
                    <a:lnTo>
                      <a:pt x="0" y="13955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l="-1000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497244" y="6406077"/>
                <a:ext cx="1059255" cy="1395513"/>
              </a:xfrm>
              <a:custGeom>
                <a:avLst/>
                <a:gdLst/>
                <a:ahLst/>
                <a:cxnLst/>
                <a:rect l="l" t="t" r="r" b="b"/>
                <a:pathLst>
                  <a:path w="1541229" h="1395513">
                    <a:moveTo>
                      <a:pt x="0" y="0"/>
                    </a:moveTo>
                    <a:lnTo>
                      <a:pt x="1541230" y="0"/>
                    </a:lnTo>
                    <a:lnTo>
                      <a:pt x="1541230" y="1395513"/>
                    </a:lnTo>
                    <a:lnTo>
                      <a:pt x="0" y="13955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r="-4550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 flipH="1" flipV="1">
                <a:off x="0" y="6732390"/>
                <a:ext cx="544624" cy="2138400"/>
              </a:xfrm>
              <a:custGeom>
                <a:avLst/>
                <a:gdLst/>
                <a:ahLst/>
                <a:cxnLst/>
                <a:rect l="l" t="t" r="r" b="b"/>
                <a:pathLst>
                  <a:path w="1111968" h="2138400">
                    <a:moveTo>
                      <a:pt x="1111968" y="2138400"/>
                    </a:moveTo>
                    <a:lnTo>
                      <a:pt x="0" y="2138400"/>
                    </a:lnTo>
                    <a:lnTo>
                      <a:pt x="0" y="0"/>
                    </a:lnTo>
                    <a:lnTo>
                      <a:pt x="1111968" y="0"/>
                    </a:lnTo>
                    <a:lnTo>
                      <a:pt x="1111968" y="213840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 r="-10417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997761" y="2413579"/>
                <a:ext cx="558738" cy="2138400"/>
              </a:xfrm>
              <a:custGeom>
                <a:avLst/>
                <a:gdLst/>
                <a:ahLst/>
                <a:cxnLst/>
                <a:rect l="l" t="t" r="r" b="b"/>
                <a:pathLst>
                  <a:path w="1111968" h="2138400">
                    <a:moveTo>
                      <a:pt x="0" y="0"/>
                    </a:moveTo>
                    <a:lnTo>
                      <a:pt x="1111968" y="0"/>
                    </a:lnTo>
                    <a:lnTo>
                      <a:pt x="1111968" y="2138400"/>
                    </a:lnTo>
                    <a:lnTo>
                      <a:pt x="0" y="2138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 r="-9901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033526" y="3427434"/>
              <a:ext cx="5492947" cy="3347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48"/>
                </a:lnSpc>
              </a:pPr>
              <a:r>
                <a:rPr lang="en-US" sz="8748" b="1" spc="349" dirty="0">
                  <a:solidFill>
                    <a:srgbClr val="212222"/>
                  </a:solidFill>
                  <a:latin typeface="Gaegu" pitchFamily="2" charset="0"/>
                </a:rPr>
                <a:t>ALL ABOUT </a:t>
              </a:r>
            </a:p>
            <a:p>
              <a:pPr algn="ctr">
                <a:lnSpc>
                  <a:spcPts val="8748"/>
                </a:lnSpc>
              </a:pPr>
              <a:r>
                <a:rPr lang="en-US" sz="8748" b="1" spc="349" dirty="0">
                  <a:solidFill>
                    <a:srgbClr val="212222"/>
                  </a:solidFill>
                  <a:latin typeface="Gaegu" pitchFamily="2" charset="0"/>
                </a:rPr>
                <a:t>ME</a:t>
              </a:r>
            </a:p>
          </p:txBody>
        </p:sp>
        <p:sp>
          <p:nvSpPr>
            <p:cNvPr id="14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74FBC94-8524-73E7-5072-E49340C127CD}"/>
              </a:ext>
            </a:extLst>
          </p:cNvPr>
          <p:cNvGrpSpPr/>
          <p:nvPr/>
        </p:nvGrpSpPr>
        <p:grpSpPr>
          <a:xfrm>
            <a:off x="756000" y="727425"/>
            <a:ext cx="6155117" cy="9604290"/>
            <a:chOff x="756000" y="727425"/>
            <a:chExt cx="6155117" cy="9604290"/>
          </a:xfrm>
        </p:grpSpPr>
        <p:sp>
          <p:nvSpPr>
            <p:cNvPr id="2" name="Freeform 2"/>
            <p:cNvSpPr/>
            <p:nvPr/>
          </p:nvSpPr>
          <p:spPr>
            <a:xfrm>
              <a:off x="756000" y="9245190"/>
              <a:ext cx="6155117" cy="134293"/>
            </a:xfrm>
            <a:custGeom>
              <a:avLst/>
              <a:gdLst/>
              <a:ahLst/>
              <a:cxnLst/>
              <a:rect l="l" t="t" r="r" b="b"/>
              <a:pathLst>
                <a:path w="6155117" h="134293">
                  <a:moveTo>
                    <a:pt x="0" y="0"/>
                  </a:moveTo>
                  <a:lnTo>
                    <a:pt x="6155117" y="0"/>
                  </a:lnTo>
                  <a:lnTo>
                    <a:pt x="6155117" y="134294"/>
                  </a:lnTo>
                  <a:lnTo>
                    <a:pt x="0" y="134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2268000" y="2242438"/>
              <a:ext cx="3024000" cy="1841891"/>
            </a:xfrm>
            <a:custGeom>
              <a:avLst/>
              <a:gdLst/>
              <a:ahLst/>
              <a:cxnLst/>
              <a:rect l="l" t="t" r="r" b="b"/>
              <a:pathLst>
                <a:path w="3024000" h="1841891">
                  <a:moveTo>
                    <a:pt x="0" y="0"/>
                  </a:moveTo>
                  <a:lnTo>
                    <a:pt x="3024000" y="0"/>
                  </a:lnTo>
                  <a:lnTo>
                    <a:pt x="3024000" y="1841891"/>
                  </a:lnTo>
                  <a:lnTo>
                    <a:pt x="0" y="1841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33526" y="727425"/>
              <a:ext cx="5492947" cy="961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en-US" sz="7500" b="1" spc="300" dirty="0">
                  <a:solidFill>
                    <a:srgbClr val="212222"/>
                  </a:solidFill>
                  <a:latin typeface="Gaegu" pitchFamily="2" charset="0"/>
                </a:rPr>
                <a:t>MY NAME IS</a:t>
              </a:r>
            </a:p>
          </p:txBody>
        </p:sp>
        <p:sp>
          <p:nvSpPr>
            <p:cNvPr id="5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54BC28F8-394F-8B0F-88D7-AA58968EEBFF}"/>
              </a:ext>
            </a:extLst>
          </p:cNvPr>
          <p:cNvGrpSpPr/>
          <p:nvPr/>
        </p:nvGrpSpPr>
        <p:grpSpPr>
          <a:xfrm>
            <a:off x="756000" y="727425"/>
            <a:ext cx="6155117" cy="9604290"/>
            <a:chOff x="756000" y="727425"/>
            <a:chExt cx="6155117" cy="9604290"/>
          </a:xfrm>
        </p:grpSpPr>
        <p:sp>
          <p:nvSpPr>
            <p:cNvPr id="5" name="Freeform 5"/>
            <p:cNvSpPr/>
            <p:nvPr/>
          </p:nvSpPr>
          <p:spPr>
            <a:xfrm>
              <a:off x="756000" y="8123846"/>
              <a:ext cx="6155117" cy="134293"/>
            </a:xfrm>
            <a:custGeom>
              <a:avLst/>
              <a:gdLst/>
              <a:ahLst/>
              <a:cxnLst/>
              <a:rect l="l" t="t" r="r" b="b"/>
              <a:pathLst>
                <a:path w="6155117" h="134293">
                  <a:moveTo>
                    <a:pt x="0" y="0"/>
                  </a:moveTo>
                  <a:lnTo>
                    <a:pt x="6155117" y="0"/>
                  </a:lnTo>
                  <a:lnTo>
                    <a:pt x="6155117" y="134293"/>
                  </a:lnTo>
                  <a:lnTo>
                    <a:pt x="0" y="134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2"/>
            <p:cNvSpPr/>
            <p:nvPr/>
          </p:nvSpPr>
          <p:spPr>
            <a:xfrm>
              <a:off x="2268000" y="2341524"/>
              <a:ext cx="3024000" cy="2826065"/>
            </a:xfrm>
            <a:custGeom>
              <a:avLst/>
              <a:gdLst/>
              <a:ahLst/>
              <a:cxnLst/>
              <a:rect l="l" t="t" r="r" b="b"/>
              <a:pathLst>
                <a:path w="3024000" h="2826065">
                  <a:moveTo>
                    <a:pt x="0" y="0"/>
                  </a:moveTo>
                  <a:lnTo>
                    <a:pt x="3024000" y="0"/>
                  </a:lnTo>
                  <a:lnTo>
                    <a:pt x="3024000" y="2826065"/>
                  </a:lnTo>
                  <a:lnTo>
                    <a:pt x="0" y="2826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C8382F-8060-4C0A-FD31-0D9938DA44BE}"/>
                </a:ext>
              </a:extLst>
            </p:cNvPr>
            <p:cNvGrpSpPr/>
            <p:nvPr/>
          </p:nvGrpSpPr>
          <p:grpSpPr>
            <a:xfrm>
              <a:off x="1033526" y="727425"/>
              <a:ext cx="5492947" cy="8992797"/>
              <a:chOff x="1033526" y="727425"/>
              <a:chExt cx="5492947" cy="8992797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1033526" y="727425"/>
                <a:ext cx="5492947" cy="961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7500"/>
                  </a:lnSpc>
                  <a:spcBef>
                    <a:spcPct val="0"/>
                  </a:spcBef>
                </a:pPr>
                <a:r>
                  <a:rPr lang="en-US" sz="7500" b="1" u="none" strike="noStrike" spc="300" dirty="0">
                    <a:solidFill>
                      <a:srgbClr val="212222"/>
                    </a:solidFill>
                    <a:latin typeface="Gaegu" pitchFamily="2" charset="0"/>
                  </a:rPr>
                  <a:t>I AM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1033526" y="8758420"/>
                <a:ext cx="5492947" cy="9618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548"/>
                  </a:lnSpc>
                </a:pPr>
                <a:r>
                  <a:rPr lang="en-US" sz="7548" b="1" spc="301" dirty="0">
                    <a:solidFill>
                      <a:srgbClr val="212222"/>
                    </a:solidFill>
                    <a:latin typeface="Gaegu" pitchFamily="2" charset="0"/>
                  </a:rPr>
                  <a:t>YEARS OLD</a:t>
                </a:r>
              </a:p>
            </p:txBody>
          </p:sp>
        </p:grpSp>
        <p:sp>
          <p:nvSpPr>
            <p:cNvPr id="6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9C17DFC6-460B-A76F-5D07-17F521C413D2}"/>
              </a:ext>
            </a:extLst>
          </p:cNvPr>
          <p:cNvGrpSpPr/>
          <p:nvPr/>
        </p:nvGrpSpPr>
        <p:grpSpPr>
          <a:xfrm>
            <a:off x="0" y="727425"/>
            <a:ext cx="6804000" cy="9604290"/>
            <a:chOff x="0" y="727425"/>
            <a:chExt cx="6804000" cy="96042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C8B81A-6B31-FF9B-39F8-4043BE7EA5C5}"/>
                </a:ext>
              </a:extLst>
            </p:cNvPr>
            <p:cNvGrpSpPr/>
            <p:nvPr/>
          </p:nvGrpSpPr>
          <p:grpSpPr>
            <a:xfrm>
              <a:off x="0" y="4759540"/>
              <a:ext cx="6804000" cy="3433951"/>
              <a:chOff x="0" y="4759540"/>
              <a:chExt cx="6804000" cy="343395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688131" y="4759540"/>
                <a:ext cx="5115869" cy="2995109"/>
              </a:xfrm>
              <a:custGeom>
                <a:avLst/>
                <a:gdLst/>
                <a:ahLst/>
                <a:cxnLst/>
                <a:rect l="l" t="t" r="r" b="b"/>
                <a:pathLst>
                  <a:path w="6821158" h="3993478">
                    <a:moveTo>
                      <a:pt x="0" y="0"/>
                    </a:moveTo>
                    <a:lnTo>
                      <a:pt x="6821158" y="0"/>
                    </a:lnTo>
                    <a:lnTo>
                      <a:pt x="6821158" y="3993478"/>
                    </a:lnTo>
                    <a:lnTo>
                      <a:pt x="0" y="39934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7530464"/>
                <a:ext cx="1786537" cy="663027"/>
              </a:xfrm>
              <a:custGeom>
                <a:avLst/>
                <a:gdLst/>
                <a:ahLst/>
                <a:cxnLst/>
                <a:rect l="l" t="t" r="r" b="b"/>
                <a:pathLst>
                  <a:path w="3839862" h="884036">
                    <a:moveTo>
                      <a:pt x="0" y="0"/>
                    </a:moveTo>
                    <a:lnTo>
                      <a:pt x="3839862" y="0"/>
                    </a:lnTo>
                    <a:lnTo>
                      <a:pt x="3839862" y="884036"/>
                    </a:lnTo>
                    <a:lnTo>
                      <a:pt x="0" y="8840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612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033526" y="727425"/>
              <a:ext cx="5492947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00"/>
                </a:lnSpc>
                <a:spcBef>
                  <a:spcPct val="0"/>
                </a:spcBef>
              </a:pPr>
              <a:r>
                <a:rPr lang="en-US" sz="7500" b="1" u="none" strike="noStrike" spc="300" dirty="0">
                  <a:solidFill>
                    <a:srgbClr val="212222"/>
                  </a:solidFill>
                  <a:latin typeface="Gaegu" pitchFamily="2" charset="0"/>
                </a:rPr>
                <a:t>MY FAVORITE COLOR IS</a:t>
              </a:r>
            </a:p>
          </p:txBody>
        </p:sp>
        <p:sp>
          <p:nvSpPr>
            <p:cNvPr id="6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F2CFEE0A-0EC8-C1DB-17E7-A3669C9315B6}"/>
              </a:ext>
            </a:extLst>
          </p:cNvPr>
          <p:cNvGrpSpPr/>
          <p:nvPr/>
        </p:nvGrpSpPr>
        <p:grpSpPr>
          <a:xfrm>
            <a:off x="756000" y="727425"/>
            <a:ext cx="6048000" cy="9604290"/>
            <a:chOff x="756000" y="727425"/>
            <a:chExt cx="6048000" cy="9604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7124C6-AF84-9732-D18C-6B017F1C4BBB}"/>
                </a:ext>
              </a:extLst>
            </p:cNvPr>
            <p:cNvGrpSpPr/>
            <p:nvPr/>
          </p:nvGrpSpPr>
          <p:grpSpPr>
            <a:xfrm>
              <a:off x="756000" y="4142782"/>
              <a:ext cx="6048000" cy="5372421"/>
              <a:chOff x="756000" y="4142782"/>
              <a:chExt cx="6048000" cy="537242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1041674" y="4142782"/>
                <a:ext cx="5476653" cy="5098266"/>
              </a:xfrm>
              <a:custGeom>
                <a:avLst/>
                <a:gdLst/>
                <a:ahLst/>
                <a:cxnLst/>
                <a:rect l="l" t="t" r="r" b="b"/>
                <a:pathLst>
                  <a:path w="5476653" h="5098266">
                    <a:moveTo>
                      <a:pt x="0" y="0"/>
                    </a:moveTo>
                    <a:lnTo>
                      <a:pt x="5476652" y="0"/>
                    </a:lnTo>
                    <a:lnTo>
                      <a:pt x="5476652" y="5098266"/>
                    </a:lnTo>
                    <a:lnTo>
                      <a:pt x="0" y="50982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5839754" y="8125298"/>
                <a:ext cx="964246" cy="1389905"/>
              </a:xfrm>
              <a:custGeom>
                <a:avLst/>
                <a:gdLst/>
                <a:ahLst/>
                <a:cxnLst/>
                <a:rect l="l" t="t" r="r" b="b"/>
                <a:pathLst>
                  <a:path w="964246" h="1389905">
                    <a:moveTo>
                      <a:pt x="0" y="0"/>
                    </a:moveTo>
                    <a:lnTo>
                      <a:pt x="964246" y="0"/>
                    </a:lnTo>
                    <a:lnTo>
                      <a:pt x="964246" y="1389905"/>
                    </a:lnTo>
                    <a:lnTo>
                      <a:pt x="0" y="138990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756000" y="8125298"/>
                <a:ext cx="964246" cy="1389905"/>
              </a:xfrm>
              <a:custGeom>
                <a:avLst/>
                <a:gdLst/>
                <a:ahLst/>
                <a:cxnLst/>
                <a:rect l="l" t="t" r="r" b="b"/>
                <a:pathLst>
                  <a:path w="964246" h="1389905">
                    <a:moveTo>
                      <a:pt x="964246" y="0"/>
                    </a:moveTo>
                    <a:lnTo>
                      <a:pt x="0" y="0"/>
                    </a:lnTo>
                    <a:lnTo>
                      <a:pt x="0" y="1389905"/>
                    </a:lnTo>
                    <a:lnTo>
                      <a:pt x="964246" y="1389905"/>
                    </a:lnTo>
                    <a:lnTo>
                      <a:pt x="964246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TextBox 3"/>
            <p:cNvSpPr txBox="1"/>
            <p:nvPr/>
          </p:nvSpPr>
          <p:spPr>
            <a:xfrm>
              <a:off x="1033526" y="727425"/>
              <a:ext cx="5492947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00"/>
                </a:lnSpc>
                <a:spcBef>
                  <a:spcPct val="0"/>
                </a:spcBef>
              </a:pPr>
              <a:r>
                <a:rPr lang="en-US" sz="7500" b="1" u="none" strike="noStrike" spc="300" dirty="0">
                  <a:solidFill>
                    <a:srgbClr val="212222"/>
                  </a:solidFill>
                  <a:latin typeface="Gaegu" pitchFamily="2" charset="0"/>
                </a:rPr>
                <a:t>MY FAVORITE FOOD IS</a:t>
              </a:r>
            </a:p>
          </p:txBody>
        </p:sp>
        <p:sp>
          <p:nvSpPr>
            <p:cNvPr id="6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2974C86E-57E3-42E3-9DE5-EBEBB7E3FC40}"/>
              </a:ext>
            </a:extLst>
          </p:cNvPr>
          <p:cNvGrpSpPr/>
          <p:nvPr/>
        </p:nvGrpSpPr>
        <p:grpSpPr>
          <a:xfrm>
            <a:off x="263138" y="727425"/>
            <a:ext cx="6760093" cy="9604290"/>
            <a:chOff x="263138" y="727425"/>
            <a:chExt cx="6760093" cy="96042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07F9FD-8EF8-836C-83B7-E516210BDF1E}"/>
                </a:ext>
              </a:extLst>
            </p:cNvPr>
            <p:cNvGrpSpPr/>
            <p:nvPr/>
          </p:nvGrpSpPr>
          <p:grpSpPr>
            <a:xfrm>
              <a:off x="263138" y="4405038"/>
              <a:ext cx="6760093" cy="5215840"/>
              <a:chOff x="263138" y="4405038"/>
              <a:chExt cx="6760093" cy="5215840"/>
            </a:xfrm>
          </p:grpSpPr>
          <p:sp>
            <p:nvSpPr>
              <p:cNvPr id="2" name="Freeform 2"/>
              <p:cNvSpPr/>
              <p:nvPr/>
            </p:nvSpPr>
            <p:spPr>
              <a:xfrm rot="-1955301">
                <a:off x="263138" y="4405038"/>
                <a:ext cx="554067" cy="523593"/>
              </a:xfrm>
              <a:custGeom>
                <a:avLst/>
                <a:gdLst/>
                <a:ahLst/>
                <a:cxnLst/>
                <a:rect l="l" t="t" r="r" b="b"/>
                <a:pathLst>
                  <a:path w="554067" h="523593">
                    <a:moveTo>
                      <a:pt x="0" y="0"/>
                    </a:moveTo>
                    <a:lnTo>
                      <a:pt x="554067" y="0"/>
                    </a:lnTo>
                    <a:lnTo>
                      <a:pt x="554067" y="523592"/>
                    </a:lnTo>
                    <a:lnTo>
                      <a:pt x="0" y="5235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3"/>
              <p:cNvSpPr/>
              <p:nvPr/>
            </p:nvSpPr>
            <p:spPr>
              <a:xfrm rot="-1955301">
                <a:off x="1249848" y="4774827"/>
                <a:ext cx="554067" cy="523593"/>
              </a:xfrm>
              <a:custGeom>
                <a:avLst/>
                <a:gdLst/>
                <a:ahLst/>
                <a:cxnLst/>
                <a:rect l="l" t="t" r="r" b="b"/>
                <a:pathLst>
                  <a:path w="554067" h="523593">
                    <a:moveTo>
                      <a:pt x="0" y="0"/>
                    </a:moveTo>
                    <a:lnTo>
                      <a:pt x="554066" y="0"/>
                    </a:lnTo>
                    <a:lnTo>
                      <a:pt x="554066" y="523593"/>
                    </a:lnTo>
                    <a:lnTo>
                      <a:pt x="0" y="5235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-1955301">
                <a:off x="5295911" y="8829618"/>
                <a:ext cx="594474" cy="561778"/>
              </a:xfrm>
              <a:custGeom>
                <a:avLst/>
                <a:gdLst/>
                <a:ahLst/>
                <a:cxnLst/>
                <a:rect l="l" t="t" r="r" b="b"/>
                <a:pathLst>
                  <a:path w="594474" h="561778">
                    <a:moveTo>
                      <a:pt x="0" y="0"/>
                    </a:moveTo>
                    <a:lnTo>
                      <a:pt x="594474" y="0"/>
                    </a:lnTo>
                    <a:lnTo>
                      <a:pt x="594474" y="561778"/>
                    </a:lnTo>
                    <a:lnTo>
                      <a:pt x="0" y="5617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-1955301">
                <a:off x="6428757" y="9059100"/>
                <a:ext cx="594474" cy="561778"/>
              </a:xfrm>
              <a:custGeom>
                <a:avLst/>
                <a:gdLst/>
                <a:ahLst/>
                <a:cxnLst/>
                <a:rect l="l" t="t" r="r" b="b"/>
                <a:pathLst>
                  <a:path w="594474" h="561778">
                    <a:moveTo>
                      <a:pt x="0" y="0"/>
                    </a:moveTo>
                    <a:lnTo>
                      <a:pt x="594473" y="0"/>
                    </a:lnTo>
                    <a:lnTo>
                      <a:pt x="594473" y="561777"/>
                    </a:lnTo>
                    <a:lnTo>
                      <a:pt x="0" y="5617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94763" y="6455401"/>
                <a:ext cx="2835947" cy="3090950"/>
              </a:xfrm>
              <a:custGeom>
                <a:avLst/>
                <a:gdLst/>
                <a:ahLst/>
                <a:cxnLst/>
                <a:rect l="l" t="t" r="r" b="b"/>
                <a:pathLst>
                  <a:path w="3781263" h="4121267">
                    <a:moveTo>
                      <a:pt x="0" y="0"/>
                    </a:moveTo>
                    <a:lnTo>
                      <a:pt x="3781263" y="0"/>
                    </a:lnTo>
                    <a:lnTo>
                      <a:pt x="3781263" y="4121268"/>
                    </a:lnTo>
                    <a:lnTo>
                      <a:pt x="0" y="41212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 flipV="1">
                <a:off x="3897802" y="4535469"/>
                <a:ext cx="2835947" cy="3090950"/>
              </a:xfrm>
              <a:custGeom>
                <a:avLst/>
                <a:gdLst/>
                <a:ahLst/>
                <a:cxnLst/>
                <a:rect l="l" t="t" r="r" b="b"/>
                <a:pathLst>
                  <a:path w="3781263" h="4121267">
                    <a:moveTo>
                      <a:pt x="3781263" y="4121267"/>
                    </a:moveTo>
                    <a:lnTo>
                      <a:pt x="0" y="4121267"/>
                    </a:lnTo>
                    <a:lnTo>
                      <a:pt x="0" y="0"/>
                    </a:lnTo>
                    <a:lnTo>
                      <a:pt x="3781263" y="0"/>
                    </a:lnTo>
                    <a:lnTo>
                      <a:pt x="3781263" y="4121267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033526" y="727425"/>
              <a:ext cx="5492947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00"/>
                </a:lnSpc>
                <a:spcBef>
                  <a:spcPct val="0"/>
                </a:spcBef>
              </a:pPr>
              <a:r>
                <a:rPr lang="en-US" sz="7500" b="1" u="none" strike="noStrike" spc="300" dirty="0">
                  <a:solidFill>
                    <a:srgbClr val="212222"/>
                  </a:solidFill>
                  <a:latin typeface="Gaegu" pitchFamily="2" charset="0"/>
                </a:rPr>
                <a:t>MY FAVORITE ANIMAL IS</a:t>
              </a:r>
            </a:p>
          </p:txBody>
        </p:sp>
        <p:sp>
          <p:nvSpPr>
            <p:cNvPr id="10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>
            <a:extLst>
              <a:ext uri="{FF2B5EF4-FFF2-40B4-BE49-F238E27FC236}">
                <a16:creationId xmlns:a16="http://schemas.microsoft.com/office/drawing/2014/main" id="{B6E727CC-B0C0-CBBA-F7A3-F748C0AB200A}"/>
              </a:ext>
            </a:extLst>
          </p:cNvPr>
          <p:cNvGrpSpPr/>
          <p:nvPr/>
        </p:nvGrpSpPr>
        <p:grpSpPr>
          <a:xfrm>
            <a:off x="773901" y="727425"/>
            <a:ext cx="6012198" cy="9604290"/>
            <a:chOff x="773901" y="727425"/>
            <a:chExt cx="6012198" cy="960429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3390F0-773A-70F9-ED31-6B43E5D4A073}"/>
                </a:ext>
              </a:extLst>
            </p:cNvPr>
            <p:cNvGrpSpPr/>
            <p:nvPr/>
          </p:nvGrpSpPr>
          <p:grpSpPr>
            <a:xfrm>
              <a:off x="773901" y="3804000"/>
              <a:ext cx="6012198" cy="5450552"/>
              <a:chOff x="773901" y="3804000"/>
              <a:chExt cx="6012198" cy="5450552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773901" y="9123377"/>
                <a:ext cx="6012198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6012198" h="131175">
                    <a:moveTo>
                      <a:pt x="6012198" y="0"/>
                    </a:moveTo>
                    <a:lnTo>
                      <a:pt x="0" y="0"/>
                    </a:lnTo>
                    <a:lnTo>
                      <a:pt x="0" y="131175"/>
                    </a:lnTo>
                    <a:lnTo>
                      <a:pt x="6012198" y="131175"/>
                    </a:lnTo>
                    <a:lnTo>
                      <a:pt x="6012198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1453930" y="3804000"/>
                <a:ext cx="758384" cy="787003"/>
              </a:xfrm>
              <a:custGeom>
                <a:avLst/>
                <a:gdLst/>
                <a:ahLst/>
                <a:cxnLst/>
                <a:rect l="l" t="t" r="r" b="b"/>
                <a:pathLst>
                  <a:path w="1011179" h="1049337">
                    <a:moveTo>
                      <a:pt x="0" y="0"/>
                    </a:moveTo>
                    <a:lnTo>
                      <a:pt x="1011179" y="0"/>
                    </a:lnTo>
                    <a:lnTo>
                      <a:pt x="1011179" y="1049337"/>
                    </a:lnTo>
                    <a:lnTo>
                      <a:pt x="0" y="10493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2436848" y="3804000"/>
                <a:ext cx="758384" cy="787003"/>
              </a:xfrm>
              <a:custGeom>
                <a:avLst/>
                <a:gdLst/>
                <a:ahLst/>
                <a:cxnLst/>
                <a:rect l="l" t="t" r="r" b="b"/>
                <a:pathLst>
                  <a:path w="1011179" h="1049337">
                    <a:moveTo>
                      <a:pt x="0" y="0"/>
                    </a:moveTo>
                    <a:lnTo>
                      <a:pt x="1011179" y="0"/>
                    </a:lnTo>
                    <a:lnTo>
                      <a:pt x="1011179" y="1049337"/>
                    </a:lnTo>
                    <a:lnTo>
                      <a:pt x="0" y="10493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419767" y="3804000"/>
                <a:ext cx="758384" cy="787003"/>
              </a:xfrm>
              <a:custGeom>
                <a:avLst/>
                <a:gdLst/>
                <a:ahLst/>
                <a:cxnLst/>
                <a:rect l="l" t="t" r="r" b="b"/>
                <a:pathLst>
                  <a:path w="1011179" h="1049337">
                    <a:moveTo>
                      <a:pt x="0" y="0"/>
                    </a:moveTo>
                    <a:lnTo>
                      <a:pt x="1011179" y="0"/>
                    </a:lnTo>
                    <a:lnTo>
                      <a:pt x="1011179" y="1049337"/>
                    </a:lnTo>
                    <a:lnTo>
                      <a:pt x="0" y="10493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402685" y="3804000"/>
                <a:ext cx="758384" cy="787003"/>
              </a:xfrm>
              <a:custGeom>
                <a:avLst/>
                <a:gdLst/>
                <a:ahLst/>
                <a:cxnLst/>
                <a:rect l="l" t="t" r="r" b="b"/>
                <a:pathLst>
                  <a:path w="1011179" h="1049337">
                    <a:moveTo>
                      <a:pt x="0" y="0"/>
                    </a:moveTo>
                    <a:lnTo>
                      <a:pt x="1011179" y="0"/>
                    </a:lnTo>
                    <a:lnTo>
                      <a:pt x="1011179" y="1049337"/>
                    </a:lnTo>
                    <a:lnTo>
                      <a:pt x="0" y="10493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5385603" y="3804000"/>
                <a:ext cx="758384" cy="787003"/>
              </a:xfrm>
              <a:custGeom>
                <a:avLst/>
                <a:gdLst/>
                <a:ahLst/>
                <a:cxnLst/>
                <a:rect l="l" t="t" r="r" b="b"/>
                <a:pathLst>
                  <a:path w="1011179" h="1049337">
                    <a:moveTo>
                      <a:pt x="0" y="0"/>
                    </a:moveTo>
                    <a:lnTo>
                      <a:pt x="1011180" y="0"/>
                    </a:lnTo>
                    <a:lnTo>
                      <a:pt x="1011180" y="1049337"/>
                    </a:lnTo>
                    <a:lnTo>
                      <a:pt x="0" y="10493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033526" y="727425"/>
              <a:ext cx="5492947" cy="2885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500"/>
                </a:lnSpc>
                <a:spcBef>
                  <a:spcPct val="0"/>
                </a:spcBef>
              </a:pPr>
              <a:r>
                <a:rPr lang="en-US" sz="7500" b="1" spc="300" dirty="0">
                  <a:solidFill>
                    <a:srgbClr val="212222"/>
                  </a:solidFill>
                  <a:latin typeface="Gaegu" pitchFamily="2" charset="0"/>
                </a:rPr>
                <a:t>MY FAVORITE HOBBY</a:t>
              </a:r>
            </a:p>
          </p:txBody>
        </p:sp>
        <p:sp>
          <p:nvSpPr>
            <p:cNvPr id="10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>
            <a:extLst>
              <a:ext uri="{FF2B5EF4-FFF2-40B4-BE49-F238E27FC236}">
                <a16:creationId xmlns:a16="http://schemas.microsoft.com/office/drawing/2014/main" id="{003FC772-4176-EABC-9C77-19CB0C88415C}"/>
              </a:ext>
            </a:extLst>
          </p:cNvPr>
          <p:cNvGrpSpPr/>
          <p:nvPr/>
        </p:nvGrpSpPr>
        <p:grpSpPr>
          <a:xfrm>
            <a:off x="756000" y="657488"/>
            <a:ext cx="6048000" cy="9674227"/>
            <a:chOff x="756000" y="657488"/>
            <a:chExt cx="6048000" cy="96742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7261EA-E338-6F29-7AF3-414602719DF1}"/>
                </a:ext>
              </a:extLst>
            </p:cNvPr>
            <p:cNvGrpSpPr/>
            <p:nvPr/>
          </p:nvGrpSpPr>
          <p:grpSpPr>
            <a:xfrm>
              <a:off x="964145" y="2643672"/>
              <a:ext cx="5631711" cy="6658549"/>
              <a:chOff x="964145" y="2643672"/>
              <a:chExt cx="5631711" cy="665854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64145" y="4141526"/>
                <a:ext cx="5631711" cy="5160695"/>
              </a:xfrm>
              <a:custGeom>
                <a:avLst/>
                <a:gdLst/>
                <a:ahLst/>
                <a:cxnLst/>
                <a:rect l="l" t="t" r="r" b="b"/>
                <a:pathLst>
                  <a:path w="7508947" h="6880926">
                    <a:moveTo>
                      <a:pt x="0" y="0"/>
                    </a:moveTo>
                    <a:lnTo>
                      <a:pt x="7508947" y="0"/>
                    </a:lnTo>
                    <a:lnTo>
                      <a:pt x="7508947" y="6880927"/>
                    </a:lnTo>
                    <a:lnTo>
                      <a:pt x="0" y="6880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412226" y="2643672"/>
                <a:ext cx="735549" cy="1097834"/>
              </a:xfrm>
              <a:custGeom>
                <a:avLst/>
                <a:gdLst/>
                <a:ahLst/>
                <a:cxnLst/>
                <a:rect l="l" t="t" r="r" b="b"/>
                <a:pathLst>
                  <a:path w="980732" h="1463779">
                    <a:moveTo>
                      <a:pt x="0" y="0"/>
                    </a:moveTo>
                    <a:lnTo>
                      <a:pt x="980732" y="0"/>
                    </a:lnTo>
                    <a:lnTo>
                      <a:pt x="980732" y="1463779"/>
                    </a:lnTo>
                    <a:lnTo>
                      <a:pt x="0" y="146377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964145" y="3192589"/>
                <a:ext cx="1341159" cy="1221674"/>
              </a:xfrm>
              <a:custGeom>
                <a:avLst/>
                <a:gdLst/>
                <a:ahLst/>
                <a:cxnLst/>
                <a:rect l="l" t="t" r="r" b="b"/>
                <a:pathLst>
                  <a:path w="1788212" h="1628898">
                    <a:moveTo>
                      <a:pt x="0" y="0"/>
                    </a:moveTo>
                    <a:lnTo>
                      <a:pt x="1788212" y="0"/>
                    </a:lnTo>
                    <a:lnTo>
                      <a:pt x="1788212" y="1628899"/>
                    </a:lnTo>
                    <a:lnTo>
                      <a:pt x="0" y="16288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5254697" y="3192589"/>
                <a:ext cx="1341159" cy="1221674"/>
              </a:xfrm>
              <a:custGeom>
                <a:avLst/>
                <a:gdLst/>
                <a:ahLst/>
                <a:cxnLst/>
                <a:rect l="l" t="t" r="r" b="b"/>
                <a:pathLst>
                  <a:path w="1788212" h="1628898">
                    <a:moveTo>
                      <a:pt x="1788212" y="0"/>
                    </a:moveTo>
                    <a:lnTo>
                      <a:pt x="0" y="0"/>
                    </a:lnTo>
                    <a:lnTo>
                      <a:pt x="0" y="1628899"/>
                    </a:lnTo>
                    <a:lnTo>
                      <a:pt x="1788212" y="1628899"/>
                    </a:lnTo>
                    <a:lnTo>
                      <a:pt x="1788212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56000" y="657488"/>
              <a:ext cx="6048000" cy="1410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505"/>
                </a:lnSpc>
                <a:spcBef>
                  <a:spcPct val="0"/>
                </a:spcBef>
              </a:pPr>
              <a:r>
                <a:rPr lang="en-US" sz="5500" b="1" spc="220" dirty="0">
                  <a:solidFill>
                    <a:srgbClr val="212222"/>
                  </a:solidFill>
                  <a:latin typeface="Gaegu" pitchFamily="2" charset="0"/>
                </a:rPr>
                <a:t>WHEN I GROW UP I WANT TO BE</a:t>
              </a:r>
            </a:p>
          </p:txBody>
        </p:sp>
        <p:sp>
          <p:nvSpPr>
            <p:cNvPr id="8" name="TemplateLAB"/>
            <p:cNvSpPr/>
            <p:nvPr/>
          </p:nvSpPr>
          <p:spPr>
            <a:xfrm>
              <a:off x="3274776" y="10164991"/>
              <a:ext cx="1010449" cy="166724"/>
            </a:xfrm>
            <a:custGeom>
              <a:avLst/>
              <a:gdLst/>
              <a:ahLst/>
              <a:cxnLst/>
              <a:rect l="l" t="t" r="r" b="b"/>
              <a:pathLst>
                <a:path w="1010449" h="166724">
                  <a:moveTo>
                    <a:pt x="0" y="0"/>
                  </a:moveTo>
                  <a:lnTo>
                    <a:pt x="1010448" y="0"/>
                  </a:lnTo>
                  <a:lnTo>
                    <a:pt x="1010448" y="166724"/>
                  </a:lnTo>
                  <a:lnTo>
                    <a:pt x="0" y="166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Gaegu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 - 1,2,3,4,6,7,8,9</dc:title>
  <dc:creator>Hoang Anh</dc:creator>
  <cp:lastModifiedBy>Hoang Anh</cp:lastModifiedBy>
  <cp:revision>3</cp:revision>
  <dcterms:created xsi:type="dcterms:W3CDTF">2006-08-16T00:00:00Z</dcterms:created>
  <dcterms:modified xsi:type="dcterms:W3CDTF">2023-09-14T09:02:30Z</dcterms:modified>
  <dc:identifier>DAFuDzpaPhY</dc:identifier>
</cp:coreProperties>
</file>