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60" r:id="rId1"/>
  </p:sldMasterIdLst>
  <p:sldIdLst>
    <p:sldId id="256" r:id="rId2"/>
  </p:sldIdLst>
  <p:sldSz cx="6858000" cy="9906000" type="A4"/>
  <p:notesSz cx="6858000" cy="9144000"/>
  <p:embeddedFontLst>
    <p:embeddedFont>
      <p:font typeface="Calibri" panose="020F0502020204030204" pitchFamily="34" charset="0"/>
      <p:regular r:id="rId3"/>
      <p:bold r:id="rId4"/>
      <p:italic r:id="rId5"/>
      <p:boldItalic r:id="rId6"/>
    </p:embeddedFont>
    <p:embeddedFont>
      <p:font typeface="DK Lemon Yellow Sun" panose="02000000000000000000" pitchFamily="50" charset="0"/>
      <p:regular r:id="rId7"/>
    </p:embeddedFont>
    <p:embeddedFont>
      <p:font typeface="Century Gothic" panose="020B0502020202020204" pitchFamily="34" charset="0"/>
      <p:regular r:id="rId8"/>
      <p:bold r:id="rId9"/>
      <p:italic r:id="rId10"/>
      <p:boldItalic r:id="rId11"/>
    </p:embeddedFont>
    <p:embeddedFont>
      <p:font typeface="Calibri Light" panose="020F0302020204030204" pitchFamily="34" charset="0"/>
      <p:regular r:id="rId12"/>
      <p:italic r:id="rId13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82" d="100"/>
          <a:sy n="82" d="100"/>
        </p:scale>
        <p:origin x="3078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6.fntdata"/><Relationship Id="rId13" Type="http://schemas.openxmlformats.org/officeDocument/2006/relationships/font" Target="fonts/font11.fntdata"/><Relationship Id="rId3" Type="http://schemas.openxmlformats.org/officeDocument/2006/relationships/font" Target="fonts/font1.fntdata"/><Relationship Id="rId7" Type="http://schemas.openxmlformats.org/officeDocument/2006/relationships/font" Target="fonts/font5.fntdata"/><Relationship Id="rId12" Type="http://schemas.openxmlformats.org/officeDocument/2006/relationships/font" Target="fonts/font10.fntdata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4.fntdata"/><Relationship Id="rId11" Type="http://schemas.openxmlformats.org/officeDocument/2006/relationships/font" Target="fonts/font9.fntdata"/><Relationship Id="rId5" Type="http://schemas.openxmlformats.org/officeDocument/2006/relationships/font" Target="fonts/font3.fntdata"/><Relationship Id="rId15" Type="http://schemas.openxmlformats.org/officeDocument/2006/relationships/viewProps" Target="viewProps.xml"/><Relationship Id="rId10" Type="http://schemas.openxmlformats.org/officeDocument/2006/relationships/font" Target="fonts/font8.fntdata"/><Relationship Id="rId4" Type="http://schemas.openxmlformats.org/officeDocument/2006/relationships/font" Target="fonts/font2.fntdata"/><Relationship Id="rId9" Type="http://schemas.openxmlformats.org/officeDocument/2006/relationships/font" Target="fonts/font7.fntdata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621191"/>
            <a:ext cx="5829300" cy="3448756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5202944"/>
            <a:ext cx="5143500" cy="2391656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9C8781-92B5-4422-BDAA-7515B711CFA8}" type="datetimeFigureOut">
              <a:rPr lang="en-US" smtClean="0"/>
              <a:t>10/16/2023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CB1F08-384E-46EE-AFBA-D5139C1B6F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93111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9C8781-92B5-4422-BDAA-7515B711CFA8}" type="datetimeFigureOut">
              <a:rPr lang="en-US" smtClean="0"/>
              <a:t>10/16/2023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CB1F08-384E-46EE-AFBA-D5139C1B6F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30181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527403"/>
            <a:ext cx="1478756" cy="839487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527403"/>
            <a:ext cx="4350544" cy="839487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9C8781-92B5-4422-BDAA-7515B711CFA8}" type="datetimeFigureOut">
              <a:rPr lang="en-US" smtClean="0"/>
              <a:t>10/16/2023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CB1F08-384E-46EE-AFBA-D5139C1B6F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63094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9C8781-92B5-4422-BDAA-7515B711CFA8}" type="datetimeFigureOut">
              <a:rPr lang="en-US" smtClean="0"/>
              <a:t>10/16/2023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CB1F08-384E-46EE-AFBA-D5139C1B6F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582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469624"/>
            <a:ext cx="5915025" cy="4120620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629226"/>
            <a:ext cx="5915025" cy="216693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9C8781-92B5-4422-BDAA-7515B711CFA8}" type="datetimeFigureOut">
              <a:rPr lang="en-US" smtClean="0"/>
              <a:t>10/16/2023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CB1F08-384E-46EE-AFBA-D5139C1B6F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04605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637014"/>
            <a:ext cx="2914650" cy="628526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637014"/>
            <a:ext cx="2914650" cy="628526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9C8781-92B5-4422-BDAA-7515B711CFA8}" type="datetimeFigureOut">
              <a:rPr lang="en-US" smtClean="0"/>
              <a:t>10/16/2023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CB1F08-384E-46EE-AFBA-D5139C1B6F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32048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527405"/>
            <a:ext cx="5915025" cy="191470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428347"/>
            <a:ext cx="2901255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618442"/>
            <a:ext cx="2901255" cy="532218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428347"/>
            <a:ext cx="2915543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618442"/>
            <a:ext cx="2915543" cy="532218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9C8781-92B5-4422-BDAA-7515B711CFA8}" type="datetimeFigureOut">
              <a:rPr lang="en-US" smtClean="0"/>
              <a:t>10/16/2023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CB1F08-384E-46EE-AFBA-D5139C1B6F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39489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9C8781-92B5-4422-BDAA-7515B711CFA8}" type="datetimeFigureOut">
              <a:rPr lang="en-US" smtClean="0"/>
              <a:t>10/16/2023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CB1F08-384E-46EE-AFBA-D5139C1B6F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32006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9C8781-92B5-4422-BDAA-7515B711CFA8}" type="datetimeFigureOut">
              <a:rPr lang="en-US" smtClean="0"/>
              <a:t>10/16/2023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CB1F08-384E-46EE-AFBA-D5139C1B6F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57615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426283"/>
            <a:ext cx="3471863" cy="7039681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9C8781-92B5-4422-BDAA-7515B711CFA8}" type="datetimeFigureOut">
              <a:rPr lang="en-US" smtClean="0"/>
              <a:t>10/16/2023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CB1F08-384E-46EE-AFBA-D5139C1B6F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53862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426283"/>
            <a:ext cx="3471863" cy="7039681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9C8781-92B5-4422-BDAA-7515B711CFA8}" type="datetimeFigureOut">
              <a:rPr lang="en-US" smtClean="0"/>
              <a:t>10/16/2023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CB1F08-384E-46EE-AFBA-D5139C1B6F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40579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527405"/>
            <a:ext cx="5915025" cy="19147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637014"/>
            <a:ext cx="5915025" cy="62852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9C8781-92B5-4422-BDAA-7515B711CFA8}" type="datetimeFigureOut">
              <a:rPr lang="en-US" smtClean="0"/>
              <a:t>10/16/2023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CB1F08-384E-46EE-AFBA-D5139C1B6F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56024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Rectangle 117"/>
          <p:cNvSpPr/>
          <p:nvPr/>
        </p:nvSpPr>
        <p:spPr>
          <a:xfrm>
            <a:off x="471" y="0"/>
            <a:ext cx="6857530" cy="9906000"/>
          </a:xfrm>
          <a:prstGeom prst="rect">
            <a:avLst/>
          </a:prstGeom>
          <a:solidFill>
            <a:srgbClr val="D1E8C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119" name="Rectangle 118"/>
          <p:cNvSpPr/>
          <p:nvPr/>
        </p:nvSpPr>
        <p:spPr>
          <a:xfrm>
            <a:off x="389211" y="6837312"/>
            <a:ext cx="6055213" cy="244160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120" name="Rectangle 119"/>
          <p:cNvSpPr/>
          <p:nvPr/>
        </p:nvSpPr>
        <p:spPr>
          <a:xfrm>
            <a:off x="389789" y="496755"/>
            <a:ext cx="6055213" cy="199626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121" name="Rectangle 120"/>
          <p:cNvSpPr/>
          <p:nvPr/>
        </p:nvSpPr>
        <p:spPr>
          <a:xfrm>
            <a:off x="3535519" y="2613162"/>
            <a:ext cx="2914104" cy="408783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122" name="Rectangle 121"/>
          <p:cNvSpPr/>
          <p:nvPr/>
        </p:nvSpPr>
        <p:spPr>
          <a:xfrm>
            <a:off x="389211" y="2613740"/>
            <a:ext cx="2914104" cy="408783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pic>
        <p:nvPicPr>
          <p:cNvPr id="2050" name="Picture 47" descr="brushim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678" y="2740962"/>
            <a:ext cx="2345147" cy="5010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49" descr="brushim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5436" y="2757710"/>
            <a:ext cx="2345146" cy="501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219" descr="brushim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0473" y="7094291"/>
            <a:ext cx="2345146" cy="501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1" descr="brushim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2433" y="560299"/>
            <a:ext cx="3598586" cy="7682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book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023" y="7282660"/>
            <a:ext cx="2398576" cy="15191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9" name="Picture 11" descr="book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371"/>
          <a:stretch>
            <a:fillRect/>
          </a:stretch>
        </p:blipFill>
        <p:spPr bwMode="auto">
          <a:xfrm>
            <a:off x="3696331" y="7262442"/>
            <a:ext cx="2516989" cy="17646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23" name="Group 122"/>
          <p:cNvGrpSpPr/>
          <p:nvPr/>
        </p:nvGrpSpPr>
        <p:grpSpPr>
          <a:xfrm>
            <a:off x="710946" y="1416329"/>
            <a:ext cx="2595834" cy="294010"/>
            <a:chOff x="0" y="0"/>
            <a:chExt cx="2854152" cy="323776"/>
          </a:xfrm>
        </p:grpSpPr>
        <p:sp>
          <p:nvSpPr>
            <p:cNvPr id="124" name="Text Box 2"/>
            <p:cNvSpPr txBox="1">
              <a:spLocks noChangeArrowheads="1"/>
            </p:cNvSpPr>
            <p:nvPr/>
          </p:nvSpPr>
          <p:spPr bwMode="auto">
            <a:xfrm>
              <a:off x="0" y="0"/>
              <a:ext cx="1006907" cy="3237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>
              <a:noAutofit/>
            </a:bodyPr>
            <a:lstStyle/>
            <a:p>
              <a:pPr marL="0" marR="0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n-US" sz="1600">
                  <a:solidFill>
                    <a:srgbClr val="000000"/>
                  </a:solidFill>
                  <a:effectLst/>
                  <a:latin typeface="Century Gothic" panose="020B0502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Name:</a:t>
              </a:r>
              <a:endParaRPr lang="en-US" sz="11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125" name="Straight Connector 124"/>
            <p:cNvCxnSpPr/>
            <p:nvPr/>
          </p:nvCxnSpPr>
          <p:spPr>
            <a:xfrm>
              <a:off x="127462" y="293717"/>
              <a:ext cx="2726690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2123" name="Picture 75" descr="templatelabgrey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4746" y="9338627"/>
            <a:ext cx="1480157" cy="4259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26" name="Group 125"/>
          <p:cNvGrpSpPr/>
          <p:nvPr/>
        </p:nvGrpSpPr>
        <p:grpSpPr>
          <a:xfrm>
            <a:off x="3474868" y="1419217"/>
            <a:ext cx="2595834" cy="294010"/>
            <a:chOff x="-1" y="0"/>
            <a:chExt cx="2854153" cy="323776"/>
          </a:xfrm>
        </p:grpSpPr>
        <p:sp>
          <p:nvSpPr>
            <p:cNvPr id="127" name="Text Box 2"/>
            <p:cNvSpPr txBox="1">
              <a:spLocks noChangeArrowheads="1"/>
            </p:cNvSpPr>
            <p:nvPr/>
          </p:nvSpPr>
          <p:spPr bwMode="auto">
            <a:xfrm>
              <a:off x="-1" y="0"/>
              <a:ext cx="1530297" cy="3237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>
              <a:noAutofit/>
            </a:bodyPr>
            <a:lstStyle/>
            <a:p>
              <a:pPr marL="0" marR="0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n-US" sz="1600">
                  <a:solidFill>
                    <a:srgbClr val="000000"/>
                  </a:solidFill>
                  <a:effectLst/>
                  <a:latin typeface="Century Gothic" panose="020B0502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Nickname:</a:t>
              </a:r>
              <a:endParaRPr lang="en-US" sz="11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128" name="Straight Connector 127"/>
            <p:cNvCxnSpPr/>
            <p:nvPr/>
          </p:nvCxnSpPr>
          <p:spPr>
            <a:xfrm>
              <a:off x="127462" y="293717"/>
              <a:ext cx="2726690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9" name="Group 128"/>
          <p:cNvGrpSpPr/>
          <p:nvPr/>
        </p:nvGrpSpPr>
        <p:grpSpPr>
          <a:xfrm>
            <a:off x="704593" y="1821242"/>
            <a:ext cx="2595834" cy="294010"/>
            <a:chOff x="-1" y="0"/>
            <a:chExt cx="2854153" cy="323776"/>
          </a:xfrm>
        </p:grpSpPr>
        <p:sp>
          <p:nvSpPr>
            <p:cNvPr id="130" name="Text Box 2"/>
            <p:cNvSpPr txBox="1">
              <a:spLocks noChangeArrowheads="1"/>
            </p:cNvSpPr>
            <p:nvPr/>
          </p:nvSpPr>
          <p:spPr bwMode="auto">
            <a:xfrm>
              <a:off x="-1" y="0"/>
              <a:ext cx="1326472" cy="3237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>
              <a:noAutofit/>
            </a:bodyPr>
            <a:lstStyle/>
            <a:p>
              <a:pPr marL="0" marR="0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n-US" sz="1600">
                  <a:solidFill>
                    <a:srgbClr val="000000"/>
                  </a:solidFill>
                  <a:effectLst/>
                  <a:latin typeface="Century Gothic" panose="020B0502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Birthday:</a:t>
              </a:r>
              <a:endParaRPr lang="en-US" sz="11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131" name="Straight Connector 130"/>
            <p:cNvCxnSpPr/>
            <p:nvPr/>
          </p:nvCxnSpPr>
          <p:spPr>
            <a:xfrm>
              <a:off x="127462" y="293717"/>
              <a:ext cx="2726690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32" name="Group 131"/>
          <p:cNvGrpSpPr/>
          <p:nvPr/>
        </p:nvGrpSpPr>
        <p:grpSpPr>
          <a:xfrm>
            <a:off x="3463316" y="1820087"/>
            <a:ext cx="2595834" cy="438415"/>
            <a:chOff x="0" y="0"/>
            <a:chExt cx="2854152" cy="483158"/>
          </a:xfrm>
        </p:grpSpPr>
        <p:sp>
          <p:nvSpPr>
            <p:cNvPr id="133" name="Text Box 2"/>
            <p:cNvSpPr txBox="1">
              <a:spLocks noChangeArrowheads="1"/>
            </p:cNvSpPr>
            <p:nvPr/>
          </p:nvSpPr>
          <p:spPr bwMode="auto">
            <a:xfrm>
              <a:off x="0" y="0"/>
              <a:ext cx="1481416" cy="4831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>
              <a:noAutofit/>
            </a:bodyPr>
            <a:lstStyle/>
            <a:p>
              <a:pPr marL="0" marR="0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n-US" sz="1600">
                  <a:solidFill>
                    <a:srgbClr val="000000"/>
                  </a:solidFill>
                  <a:effectLst/>
                  <a:latin typeface="Century Gothic" panose="020B0502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Age:</a:t>
              </a:r>
              <a:endParaRPr lang="en-US" sz="11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134" name="Straight Connector 133"/>
            <p:cNvCxnSpPr/>
            <p:nvPr/>
          </p:nvCxnSpPr>
          <p:spPr>
            <a:xfrm>
              <a:off x="127462" y="293717"/>
              <a:ext cx="2726690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35" name="Group 134"/>
          <p:cNvGrpSpPr/>
          <p:nvPr/>
        </p:nvGrpSpPr>
        <p:grpSpPr>
          <a:xfrm>
            <a:off x="535349" y="3429920"/>
            <a:ext cx="2451428" cy="600727"/>
            <a:chOff x="0" y="0"/>
            <a:chExt cx="2695213" cy="660400"/>
          </a:xfrm>
        </p:grpSpPr>
        <p:sp>
          <p:nvSpPr>
            <p:cNvPr id="136" name="Text Box 2"/>
            <p:cNvSpPr txBox="1">
              <a:spLocks noChangeArrowheads="1"/>
            </p:cNvSpPr>
            <p:nvPr/>
          </p:nvSpPr>
          <p:spPr bwMode="auto">
            <a:xfrm>
              <a:off x="0" y="0"/>
              <a:ext cx="1749452" cy="3232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>
              <a:noAutofit/>
            </a:bodyPr>
            <a:lstStyle/>
            <a:p>
              <a:pPr marL="0" marR="0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n-US" sz="1600">
                  <a:solidFill>
                    <a:srgbClr val="000000"/>
                  </a:solidFill>
                  <a:effectLst/>
                  <a:latin typeface="Century Gothic" panose="020B0502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Favorite Book:</a:t>
              </a:r>
              <a:endParaRPr lang="en-US" sz="11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137" name="Straight Connector 136"/>
            <p:cNvCxnSpPr/>
            <p:nvPr/>
          </p:nvCxnSpPr>
          <p:spPr>
            <a:xfrm>
              <a:off x="132080" y="294640"/>
              <a:ext cx="2558053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8" name="Straight Connector 137"/>
            <p:cNvCxnSpPr/>
            <p:nvPr/>
          </p:nvCxnSpPr>
          <p:spPr>
            <a:xfrm>
              <a:off x="137160" y="660400"/>
              <a:ext cx="2558053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39" name="Group 138"/>
          <p:cNvGrpSpPr/>
          <p:nvPr/>
        </p:nvGrpSpPr>
        <p:grpSpPr>
          <a:xfrm>
            <a:off x="537082" y="4179096"/>
            <a:ext cx="2446807" cy="601305"/>
            <a:chOff x="0" y="0"/>
            <a:chExt cx="2690301" cy="661239"/>
          </a:xfrm>
        </p:grpSpPr>
        <p:grpSp>
          <p:nvGrpSpPr>
            <p:cNvPr id="140" name="Group 139"/>
            <p:cNvGrpSpPr/>
            <p:nvPr/>
          </p:nvGrpSpPr>
          <p:grpSpPr>
            <a:xfrm>
              <a:off x="0" y="0"/>
              <a:ext cx="2686523" cy="323215"/>
              <a:chOff x="0" y="0"/>
              <a:chExt cx="2686523" cy="323215"/>
            </a:xfrm>
          </p:grpSpPr>
          <p:sp>
            <p:nvSpPr>
              <p:cNvPr id="142" name="Text Box 2"/>
              <p:cNvSpPr txBox="1">
                <a:spLocks noChangeArrowheads="1"/>
              </p:cNvSpPr>
              <p:nvPr/>
            </p:nvSpPr>
            <p:spPr bwMode="auto">
              <a:xfrm>
                <a:off x="0" y="0"/>
                <a:ext cx="2255772" cy="32321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rot="0" vert="horz" wrap="square" lIns="91440" tIns="45720" rIns="91440" bIns="45720" anchor="t" anchorCtr="0">
                <a:noAutofit/>
              </a:bodyPr>
              <a:lstStyle/>
              <a:p>
                <a:pPr marL="0" marR="0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en-US" sz="1600" dirty="0">
                    <a:solidFill>
                      <a:srgbClr val="000000"/>
                    </a:solidFill>
                    <a:effectLst/>
                    <a:latin typeface="Century Gothic" panose="020B0502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Favorite Fiction:</a:t>
                </a:r>
                <a:endParaRPr lang="en-US" sz="11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  <p:cxnSp>
            <p:nvCxnSpPr>
              <p:cNvPr id="143" name="Straight Connector 142"/>
              <p:cNvCxnSpPr/>
              <p:nvPr/>
            </p:nvCxnSpPr>
            <p:spPr>
              <a:xfrm>
                <a:off x="128470" y="294724"/>
                <a:ext cx="2558053" cy="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141" name="Straight Connector 140"/>
            <p:cNvCxnSpPr/>
            <p:nvPr/>
          </p:nvCxnSpPr>
          <p:spPr>
            <a:xfrm>
              <a:off x="132248" y="661239"/>
              <a:ext cx="2558053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44" name="Group 143"/>
          <p:cNvGrpSpPr/>
          <p:nvPr/>
        </p:nvGrpSpPr>
        <p:grpSpPr>
          <a:xfrm>
            <a:off x="537081" y="4928849"/>
            <a:ext cx="2493595" cy="601305"/>
            <a:chOff x="-1" y="0"/>
            <a:chExt cx="2741745" cy="661239"/>
          </a:xfrm>
        </p:grpSpPr>
        <p:grpSp>
          <p:nvGrpSpPr>
            <p:cNvPr id="145" name="Group 144"/>
            <p:cNvGrpSpPr/>
            <p:nvPr/>
          </p:nvGrpSpPr>
          <p:grpSpPr>
            <a:xfrm>
              <a:off x="-1" y="0"/>
              <a:ext cx="2741745" cy="323215"/>
              <a:chOff x="-1" y="0"/>
              <a:chExt cx="2741745" cy="323215"/>
            </a:xfrm>
          </p:grpSpPr>
          <p:sp>
            <p:nvSpPr>
              <p:cNvPr id="147" name="Text Box 2"/>
              <p:cNvSpPr txBox="1">
                <a:spLocks noChangeArrowheads="1"/>
              </p:cNvSpPr>
              <p:nvPr/>
            </p:nvSpPr>
            <p:spPr bwMode="auto">
              <a:xfrm>
                <a:off x="-1" y="0"/>
                <a:ext cx="2741745" cy="32321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rot="0" vert="horz" wrap="square" lIns="91440" tIns="45720" rIns="91440" bIns="45720" anchor="t" anchorCtr="0">
                <a:noAutofit/>
              </a:bodyPr>
              <a:lstStyle/>
              <a:p>
                <a:pPr marL="0" marR="0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en-US" sz="1600" dirty="0">
                    <a:solidFill>
                      <a:srgbClr val="000000"/>
                    </a:solidFill>
                    <a:effectLst/>
                    <a:latin typeface="Century Gothic" panose="020B0502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Favorite Non-Fiction:</a:t>
                </a:r>
                <a:endParaRPr lang="en-US" sz="11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  <p:cxnSp>
            <p:nvCxnSpPr>
              <p:cNvPr id="148" name="Straight Connector 147"/>
              <p:cNvCxnSpPr/>
              <p:nvPr/>
            </p:nvCxnSpPr>
            <p:spPr>
              <a:xfrm>
                <a:off x="128470" y="294724"/>
                <a:ext cx="2558053" cy="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146" name="Straight Connector 145"/>
            <p:cNvCxnSpPr/>
            <p:nvPr/>
          </p:nvCxnSpPr>
          <p:spPr>
            <a:xfrm>
              <a:off x="132248" y="661239"/>
              <a:ext cx="2558053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49" name="Group 148"/>
          <p:cNvGrpSpPr/>
          <p:nvPr/>
        </p:nvGrpSpPr>
        <p:grpSpPr>
          <a:xfrm>
            <a:off x="535348" y="5680335"/>
            <a:ext cx="3043893" cy="294010"/>
            <a:chOff x="-2" y="0"/>
            <a:chExt cx="3346256" cy="323215"/>
          </a:xfrm>
        </p:grpSpPr>
        <p:sp>
          <p:nvSpPr>
            <p:cNvPr id="150" name="Text Box 2"/>
            <p:cNvSpPr txBox="1">
              <a:spLocks noChangeArrowheads="1"/>
            </p:cNvSpPr>
            <p:nvPr/>
          </p:nvSpPr>
          <p:spPr bwMode="auto">
            <a:xfrm>
              <a:off x="-2" y="0"/>
              <a:ext cx="3346256" cy="3232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>
              <a:noAutofit/>
            </a:bodyPr>
            <a:lstStyle/>
            <a:p>
              <a:pPr marL="0" marR="0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n-US" sz="1600" dirty="0">
                  <a:solidFill>
                    <a:srgbClr val="000000"/>
                  </a:solidFill>
                  <a:effectLst/>
                  <a:latin typeface="Century Gothic" panose="020B0502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Favorite Contemporary:</a:t>
              </a:r>
              <a:endParaRPr lang="en-US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151" name="Straight Connector 150"/>
            <p:cNvCxnSpPr/>
            <p:nvPr/>
          </p:nvCxnSpPr>
          <p:spPr>
            <a:xfrm>
              <a:off x="128470" y="294724"/>
              <a:ext cx="2558053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52" name="Straight Connector 151"/>
          <p:cNvCxnSpPr/>
          <p:nvPr/>
        </p:nvCxnSpPr>
        <p:spPr>
          <a:xfrm>
            <a:off x="656072" y="6281640"/>
            <a:ext cx="2326662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3" name="Text Box 2"/>
          <p:cNvSpPr txBox="1">
            <a:spLocks noChangeArrowheads="1"/>
          </p:cNvSpPr>
          <p:nvPr/>
        </p:nvSpPr>
        <p:spPr bwMode="auto">
          <a:xfrm>
            <a:off x="859395" y="2771431"/>
            <a:ext cx="1940810" cy="5158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3000">
                <a:solidFill>
                  <a:srgbClr val="000000"/>
                </a:solidFill>
                <a:effectLst/>
                <a:latin typeface="DK Lemon Yellow Sun" panose="02000000000000000000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Favorite Book</a:t>
            </a:r>
            <a:endParaRPr lang="en-US" sz="11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54" name="Text Box 2"/>
          <p:cNvSpPr txBox="1">
            <a:spLocks noChangeArrowheads="1"/>
          </p:cNvSpPr>
          <p:nvPr/>
        </p:nvSpPr>
        <p:spPr bwMode="auto">
          <a:xfrm>
            <a:off x="3899421" y="2792225"/>
            <a:ext cx="2090992" cy="5158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3000">
                <a:solidFill>
                  <a:srgbClr val="000000"/>
                </a:solidFill>
                <a:effectLst/>
                <a:latin typeface="DK Lemon Yellow Sun" panose="02000000000000000000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Favorite author</a:t>
            </a:r>
            <a:endParaRPr lang="en-US" sz="11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pSp>
        <p:nvGrpSpPr>
          <p:cNvPr id="155" name="Group 154"/>
          <p:cNvGrpSpPr/>
          <p:nvPr/>
        </p:nvGrpSpPr>
        <p:grpSpPr>
          <a:xfrm>
            <a:off x="3631404" y="3434541"/>
            <a:ext cx="2451428" cy="600727"/>
            <a:chOff x="0" y="0"/>
            <a:chExt cx="2695213" cy="660400"/>
          </a:xfrm>
        </p:grpSpPr>
        <p:sp>
          <p:nvSpPr>
            <p:cNvPr id="156" name="Text Box 2"/>
            <p:cNvSpPr txBox="1">
              <a:spLocks noChangeArrowheads="1"/>
            </p:cNvSpPr>
            <p:nvPr/>
          </p:nvSpPr>
          <p:spPr bwMode="auto">
            <a:xfrm>
              <a:off x="0" y="0"/>
              <a:ext cx="1749452" cy="3232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>
              <a:noAutofit/>
            </a:bodyPr>
            <a:lstStyle/>
            <a:p>
              <a:pPr marL="0" marR="0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n-US" sz="1600">
                  <a:solidFill>
                    <a:srgbClr val="000000"/>
                  </a:solidFill>
                  <a:effectLst/>
                  <a:latin typeface="Century Gothic" panose="020B0502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Favorite Book:</a:t>
              </a:r>
              <a:endParaRPr lang="en-US" sz="11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157" name="Straight Connector 156"/>
            <p:cNvCxnSpPr/>
            <p:nvPr/>
          </p:nvCxnSpPr>
          <p:spPr>
            <a:xfrm>
              <a:off x="132080" y="294640"/>
              <a:ext cx="2558053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8" name="Straight Connector 157"/>
            <p:cNvCxnSpPr/>
            <p:nvPr/>
          </p:nvCxnSpPr>
          <p:spPr>
            <a:xfrm>
              <a:off x="137160" y="660400"/>
              <a:ext cx="2558053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59" name="Group 158"/>
          <p:cNvGrpSpPr/>
          <p:nvPr/>
        </p:nvGrpSpPr>
        <p:grpSpPr>
          <a:xfrm>
            <a:off x="3633137" y="4183717"/>
            <a:ext cx="2446807" cy="601305"/>
            <a:chOff x="0" y="0"/>
            <a:chExt cx="2690301" cy="661239"/>
          </a:xfrm>
        </p:grpSpPr>
        <p:grpSp>
          <p:nvGrpSpPr>
            <p:cNvPr id="160" name="Group 159"/>
            <p:cNvGrpSpPr/>
            <p:nvPr/>
          </p:nvGrpSpPr>
          <p:grpSpPr>
            <a:xfrm>
              <a:off x="0" y="0"/>
              <a:ext cx="2686523" cy="323215"/>
              <a:chOff x="0" y="0"/>
              <a:chExt cx="2686523" cy="323215"/>
            </a:xfrm>
          </p:grpSpPr>
          <p:sp>
            <p:nvSpPr>
              <p:cNvPr id="162" name="Text Box 2"/>
              <p:cNvSpPr txBox="1">
                <a:spLocks noChangeArrowheads="1"/>
              </p:cNvSpPr>
              <p:nvPr/>
            </p:nvSpPr>
            <p:spPr bwMode="auto">
              <a:xfrm>
                <a:off x="0" y="0"/>
                <a:ext cx="2255772" cy="32321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rot="0" vert="horz" wrap="square" lIns="91440" tIns="45720" rIns="91440" bIns="45720" anchor="t" anchorCtr="0">
                <a:noAutofit/>
              </a:bodyPr>
              <a:lstStyle/>
              <a:p>
                <a:pPr marL="0" marR="0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en-US" sz="1600" dirty="0">
                    <a:solidFill>
                      <a:srgbClr val="000000"/>
                    </a:solidFill>
                    <a:effectLst/>
                    <a:latin typeface="Century Gothic" panose="020B0502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Favorite Fiction:</a:t>
                </a:r>
                <a:endParaRPr lang="en-US" sz="11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  <p:cxnSp>
            <p:nvCxnSpPr>
              <p:cNvPr id="163" name="Straight Connector 162"/>
              <p:cNvCxnSpPr/>
              <p:nvPr/>
            </p:nvCxnSpPr>
            <p:spPr>
              <a:xfrm>
                <a:off x="128470" y="294724"/>
                <a:ext cx="2558053" cy="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161" name="Straight Connector 160"/>
            <p:cNvCxnSpPr/>
            <p:nvPr/>
          </p:nvCxnSpPr>
          <p:spPr>
            <a:xfrm>
              <a:off x="132248" y="661239"/>
              <a:ext cx="2558053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4" name="Group 163"/>
          <p:cNvGrpSpPr/>
          <p:nvPr/>
        </p:nvGrpSpPr>
        <p:grpSpPr>
          <a:xfrm>
            <a:off x="3633137" y="4933470"/>
            <a:ext cx="2495327" cy="601305"/>
            <a:chOff x="0" y="0"/>
            <a:chExt cx="2743650" cy="661239"/>
          </a:xfrm>
        </p:grpSpPr>
        <p:grpSp>
          <p:nvGrpSpPr>
            <p:cNvPr id="165" name="Group 164"/>
            <p:cNvGrpSpPr/>
            <p:nvPr/>
          </p:nvGrpSpPr>
          <p:grpSpPr>
            <a:xfrm>
              <a:off x="0" y="0"/>
              <a:ext cx="2743650" cy="323215"/>
              <a:chOff x="0" y="0"/>
              <a:chExt cx="2743650" cy="323215"/>
            </a:xfrm>
          </p:grpSpPr>
          <p:sp>
            <p:nvSpPr>
              <p:cNvPr id="167" name="Text Box 2"/>
              <p:cNvSpPr txBox="1">
                <a:spLocks noChangeArrowheads="1"/>
              </p:cNvSpPr>
              <p:nvPr/>
            </p:nvSpPr>
            <p:spPr bwMode="auto">
              <a:xfrm>
                <a:off x="0" y="0"/>
                <a:ext cx="2743650" cy="32321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rot="0" vert="horz" wrap="square" lIns="91440" tIns="45720" rIns="91440" bIns="45720" anchor="t" anchorCtr="0">
                <a:noAutofit/>
              </a:bodyPr>
              <a:lstStyle/>
              <a:p>
                <a:pPr marL="0" marR="0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en-US" sz="1600" dirty="0">
                    <a:solidFill>
                      <a:srgbClr val="000000"/>
                    </a:solidFill>
                    <a:effectLst/>
                    <a:latin typeface="Century Gothic" panose="020B0502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Favorite Non-Fiction:</a:t>
                </a:r>
                <a:endParaRPr lang="en-US" sz="11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  <p:cxnSp>
            <p:nvCxnSpPr>
              <p:cNvPr id="168" name="Straight Connector 167"/>
              <p:cNvCxnSpPr/>
              <p:nvPr/>
            </p:nvCxnSpPr>
            <p:spPr>
              <a:xfrm>
                <a:off x="128470" y="294724"/>
                <a:ext cx="2558053" cy="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166" name="Straight Connector 165"/>
            <p:cNvCxnSpPr/>
            <p:nvPr/>
          </p:nvCxnSpPr>
          <p:spPr>
            <a:xfrm>
              <a:off x="132248" y="661239"/>
              <a:ext cx="2558053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9" name="Group 168"/>
          <p:cNvGrpSpPr/>
          <p:nvPr/>
        </p:nvGrpSpPr>
        <p:grpSpPr>
          <a:xfrm>
            <a:off x="3633137" y="5686112"/>
            <a:ext cx="3048690" cy="601305"/>
            <a:chOff x="-1" y="0"/>
            <a:chExt cx="3351530" cy="661239"/>
          </a:xfrm>
        </p:grpSpPr>
        <p:grpSp>
          <p:nvGrpSpPr>
            <p:cNvPr id="170" name="Group 169"/>
            <p:cNvGrpSpPr/>
            <p:nvPr/>
          </p:nvGrpSpPr>
          <p:grpSpPr>
            <a:xfrm>
              <a:off x="-1" y="0"/>
              <a:ext cx="3351530" cy="323215"/>
              <a:chOff x="-1" y="0"/>
              <a:chExt cx="3351530" cy="323215"/>
            </a:xfrm>
          </p:grpSpPr>
          <p:sp>
            <p:nvSpPr>
              <p:cNvPr id="172" name="Text Box 2"/>
              <p:cNvSpPr txBox="1">
                <a:spLocks noChangeArrowheads="1"/>
              </p:cNvSpPr>
              <p:nvPr/>
            </p:nvSpPr>
            <p:spPr bwMode="auto">
              <a:xfrm>
                <a:off x="-1" y="0"/>
                <a:ext cx="3351530" cy="32321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rot="0" vert="horz" wrap="square" lIns="91440" tIns="45720" rIns="91440" bIns="45720" anchor="t" anchorCtr="0">
                <a:noAutofit/>
              </a:bodyPr>
              <a:lstStyle/>
              <a:p>
                <a:pPr marL="0" marR="0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en-US" sz="1600" dirty="0">
                    <a:solidFill>
                      <a:srgbClr val="000000"/>
                    </a:solidFill>
                    <a:effectLst/>
                    <a:latin typeface="Century Gothic" panose="020B0502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Favorite Contemporary:</a:t>
                </a:r>
                <a:endParaRPr lang="en-US" sz="11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  <p:cxnSp>
            <p:nvCxnSpPr>
              <p:cNvPr id="173" name="Straight Connector 172"/>
              <p:cNvCxnSpPr/>
              <p:nvPr/>
            </p:nvCxnSpPr>
            <p:spPr>
              <a:xfrm>
                <a:off x="128470" y="294724"/>
                <a:ext cx="2558053" cy="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171" name="Straight Connector 170"/>
            <p:cNvCxnSpPr/>
            <p:nvPr/>
          </p:nvCxnSpPr>
          <p:spPr>
            <a:xfrm>
              <a:off x="132248" y="661239"/>
              <a:ext cx="2558053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74" name="Text Box 2"/>
          <p:cNvSpPr txBox="1">
            <a:spLocks noChangeArrowheads="1"/>
          </p:cNvSpPr>
          <p:nvPr/>
        </p:nvSpPr>
        <p:spPr bwMode="auto">
          <a:xfrm>
            <a:off x="2269949" y="7105907"/>
            <a:ext cx="1940810" cy="5158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3000">
                <a:solidFill>
                  <a:srgbClr val="000000"/>
                </a:solidFill>
                <a:effectLst/>
                <a:latin typeface="DK Lemon Yellow Sun" panose="02000000000000000000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Book quote</a:t>
            </a:r>
            <a:endParaRPr lang="en-US" sz="11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pSp>
        <p:nvGrpSpPr>
          <p:cNvPr id="175" name="Group 174"/>
          <p:cNvGrpSpPr/>
          <p:nvPr/>
        </p:nvGrpSpPr>
        <p:grpSpPr>
          <a:xfrm>
            <a:off x="650874" y="7889162"/>
            <a:ext cx="2610852" cy="993510"/>
            <a:chOff x="0" y="0"/>
            <a:chExt cx="2870200" cy="1092200"/>
          </a:xfrm>
        </p:grpSpPr>
        <p:cxnSp>
          <p:nvCxnSpPr>
            <p:cNvPr id="176" name="Straight Connector 175"/>
            <p:cNvCxnSpPr/>
            <p:nvPr/>
          </p:nvCxnSpPr>
          <p:spPr>
            <a:xfrm>
              <a:off x="0" y="0"/>
              <a:ext cx="2860040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7" name="Straight Connector 176"/>
            <p:cNvCxnSpPr/>
            <p:nvPr/>
          </p:nvCxnSpPr>
          <p:spPr>
            <a:xfrm>
              <a:off x="10160" y="370840"/>
              <a:ext cx="2860040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8" name="Straight Connector 177"/>
            <p:cNvCxnSpPr/>
            <p:nvPr/>
          </p:nvCxnSpPr>
          <p:spPr>
            <a:xfrm>
              <a:off x="0" y="731520"/>
              <a:ext cx="2860040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9" name="Straight Connector 178"/>
            <p:cNvCxnSpPr/>
            <p:nvPr/>
          </p:nvCxnSpPr>
          <p:spPr>
            <a:xfrm>
              <a:off x="0" y="1092200"/>
              <a:ext cx="2860040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0" name="Group 179"/>
          <p:cNvGrpSpPr/>
          <p:nvPr/>
        </p:nvGrpSpPr>
        <p:grpSpPr>
          <a:xfrm>
            <a:off x="3571331" y="7889162"/>
            <a:ext cx="2610852" cy="993510"/>
            <a:chOff x="0" y="0"/>
            <a:chExt cx="2870200" cy="1092200"/>
          </a:xfrm>
        </p:grpSpPr>
        <p:cxnSp>
          <p:nvCxnSpPr>
            <p:cNvPr id="181" name="Straight Connector 180"/>
            <p:cNvCxnSpPr/>
            <p:nvPr/>
          </p:nvCxnSpPr>
          <p:spPr>
            <a:xfrm>
              <a:off x="0" y="0"/>
              <a:ext cx="2860040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2" name="Straight Connector 181"/>
            <p:cNvCxnSpPr/>
            <p:nvPr/>
          </p:nvCxnSpPr>
          <p:spPr>
            <a:xfrm>
              <a:off x="10160" y="370840"/>
              <a:ext cx="2860040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3" name="Straight Connector 182"/>
            <p:cNvCxnSpPr/>
            <p:nvPr/>
          </p:nvCxnSpPr>
          <p:spPr>
            <a:xfrm>
              <a:off x="0" y="731520"/>
              <a:ext cx="2860040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4" name="Straight Connector 183"/>
            <p:cNvCxnSpPr/>
            <p:nvPr/>
          </p:nvCxnSpPr>
          <p:spPr>
            <a:xfrm>
              <a:off x="0" y="1092200"/>
              <a:ext cx="2860040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85" name="Text Box 2"/>
          <p:cNvSpPr txBox="1">
            <a:spLocks noChangeArrowheads="1"/>
          </p:cNvSpPr>
          <p:nvPr/>
        </p:nvSpPr>
        <p:spPr bwMode="auto">
          <a:xfrm>
            <a:off x="1640918" y="629707"/>
            <a:ext cx="3509632" cy="7127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4300" dirty="0">
                <a:solidFill>
                  <a:srgbClr val="000000"/>
                </a:solidFill>
                <a:effectLst/>
                <a:latin typeface="DK Lemon Yellow Sun" panose="02000000000000000000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All about me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Rectangle 76"/>
          <p:cNvSpPr>
            <a:spLocks noChangeArrowheads="1"/>
          </p:cNvSpPr>
          <p:nvPr/>
        </p:nvSpPr>
        <p:spPr bwMode="auto">
          <a:xfrm>
            <a:off x="-9926" y="10397"/>
            <a:ext cx="6238319" cy="415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027022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45</TotalTime>
  <Words>41</Words>
  <Application>Microsoft Office PowerPoint</Application>
  <PresentationFormat>A4 Paper (210x297 mm)</PresentationFormat>
  <Paragraphs>16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8" baseType="lpstr">
      <vt:lpstr>Calibri</vt:lpstr>
      <vt:lpstr>DK Lemon Yellow Sun</vt:lpstr>
      <vt:lpstr>Century Gothic</vt:lpstr>
      <vt:lpstr>Times New Roman</vt:lpstr>
      <vt:lpstr>Arial</vt:lpstr>
      <vt:lpstr>Calibri Light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Nicholas Guastella</dc:creator>
  <cp:lastModifiedBy>Nicholas Guastella</cp:lastModifiedBy>
  <cp:revision>4</cp:revision>
  <dcterms:created xsi:type="dcterms:W3CDTF">2023-10-16T08:14:18Z</dcterms:created>
  <dcterms:modified xsi:type="dcterms:W3CDTF">2023-10-16T09:35:36Z</dcterms:modified>
</cp:coreProperties>
</file>