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League Spartan ExtraBold" pitchFamily="2" charset="0"/>
      <p:bold r:id="rId9"/>
    </p:embeddedFon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Montserrat Medium" pitchFamily="2" charset="0"/>
      <p:regular r:id="rId14"/>
      <p:italic r:id="rId15"/>
    </p:embeddedFont>
    <p:embeddedFont>
      <p:font typeface="Montserrat SemiBold" pitchFamily="2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1C3"/>
    <a:srgbClr val="9CA56F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574" y="7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7">
            <a:extLst>
              <a:ext uri="{FF2B5EF4-FFF2-40B4-BE49-F238E27FC236}">
                <a16:creationId xmlns:a16="http://schemas.microsoft.com/office/drawing/2014/main" id="{742FB90E-0BEE-DAB9-D803-BDB8D68B5738}"/>
              </a:ext>
            </a:extLst>
          </p:cNvPr>
          <p:cNvGrpSpPr/>
          <p:nvPr/>
        </p:nvGrpSpPr>
        <p:grpSpPr>
          <a:xfrm>
            <a:off x="444213" y="0"/>
            <a:ext cx="6828582" cy="10237082"/>
            <a:chOff x="444213" y="0"/>
            <a:chExt cx="6828582" cy="1023708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5D422C-1605-3867-D4A4-31B094565D41}"/>
                </a:ext>
              </a:extLst>
            </p:cNvPr>
            <p:cNvGrpSpPr/>
            <p:nvPr/>
          </p:nvGrpSpPr>
          <p:grpSpPr>
            <a:xfrm>
              <a:off x="751848" y="9022941"/>
              <a:ext cx="6048000" cy="1214141"/>
              <a:chOff x="751848" y="9022941"/>
              <a:chExt cx="6048000" cy="121414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51848" y="9022941"/>
                <a:ext cx="6048000" cy="1214141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435121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435121"/>
                    </a:lnTo>
                    <a:lnTo>
                      <a:pt x="0" y="435121"/>
                    </a:lnTo>
                    <a:close/>
                  </a:path>
                </a:pathLst>
              </a:custGeom>
              <a:solidFill>
                <a:srgbClr val="798441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B2955A2-0874-C4FC-0B16-A8E2E5CF37DA}"/>
                  </a:ext>
                </a:extLst>
              </p:cNvPr>
              <p:cNvGrpSpPr/>
              <p:nvPr/>
            </p:nvGrpSpPr>
            <p:grpSpPr>
              <a:xfrm>
                <a:off x="1361322" y="9245010"/>
                <a:ext cx="4837356" cy="828059"/>
                <a:chOff x="1361322" y="9229498"/>
                <a:chExt cx="4837356" cy="828059"/>
              </a:xfrm>
            </p:grpSpPr>
            <p:sp>
              <p:nvSpPr>
                <p:cNvPr id="11" name="TextBox 11"/>
                <p:cNvSpPr txBox="1"/>
                <p:nvPr/>
              </p:nvSpPr>
              <p:spPr>
                <a:xfrm>
                  <a:off x="1361322" y="9229498"/>
                  <a:ext cx="4837356" cy="2447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995"/>
                    </a:lnSpc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League Spartan ExtraBold" pitchFamily="2" charset="0"/>
                    </a:rPr>
                    <a:t>IF YOU HAVE INFORMATION PLEASE CONTACT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399097" y="9377686"/>
                  <a:ext cx="4761807" cy="6798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5576"/>
                    </a:lnSpc>
                    <a:spcBef>
                      <a:spcPct val="0"/>
                    </a:spcBef>
                  </a:pPr>
                  <a:r>
                    <a:rPr lang="en-US" sz="3800" dirty="0">
                      <a:solidFill>
                        <a:srgbClr val="FFFFFF"/>
                      </a:solidFill>
                      <a:latin typeface="League Spartan ExtraBold" pitchFamily="2" charset="0"/>
                    </a:rPr>
                    <a:t>+123-456-7890</a:t>
                  </a: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D95E13E-28CF-DB1B-B25C-87C218FA6EA1}"/>
                </a:ext>
              </a:extLst>
            </p:cNvPr>
            <p:cNvGrpSpPr/>
            <p:nvPr/>
          </p:nvGrpSpPr>
          <p:grpSpPr>
            <a:xfrm>
              <a:off x="751848" y="7694334"/>
              <a:ext cx="6048000" cy="1021227"/>
              <a:chOff x="751848" y="7694334"/>
              <a:chExt cx="6048000" cy="102122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E00F860-3999-0404-BC82-72B4315BA7A9}"/>
                  </a:ext>
                </a:extLst>
              </p:cNvPr>
              <p:cNvGrpSpPr/>
              <p:nvPr/>
            </p:nvGrpSpPr>
            <p:grpSpPr>
              <a:xfrm>
                <a:off x="751848" y="7694334"/>
                <a:ext cx="6048000" cy="356924"/>
                <a:chOff x="751848" y="7789439"/>
                <a:chExt cx="6048000" cy="356924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3639D2-5466-F7EA-7E87-044A17404674}"/>
                    </a:ext>
                  </a:extLst>
                </p:cNvPr>
                <p:cNvGrpSpPr/>
                <p:nvPr/>
              </p:nvGrpSpPr>
              <p:grpSpPr>
                <a:xfrm>
                  <a:off x="751848" y="7789439"/>
                  <a:ext cx="2189336" cy="356924"/>
                  <a:chOff x="751848" y="7789439"/>
                  <a:chExt cx="2189336" cy="356924"/>
                </a:xfrm>
              </p:grpSpPr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787601F5-141F-A8AA-B70A-BE80868361EA}"/>
                      </a:ext>
                    </a:extLst>
                  </p:cNvPr>
                  <p:cNvSpPr/>
                  <p:nvPr/>
                </p:nvSpPr>
                <p:spPr>
                  <a:xfrm>
                    <a:off x="751848" y="7789439"/>
                    <a:ext cx="2189336" cy="356924"/>
                  </a:xfrm>
                  <a:prstGeom prst="roundRect">
                    <a:avLst>
                      <a:gd name="adj" fmla="val 28009"/>
                    </a:avLst>
                  </a:prstGeom>
                  <a:solidFill>
                    <a:srgbClr val="9CA56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804172" y="7865928"/>
                    <a:ext cx="2084688" cy="1887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06"/>
                      </a:lnSpc>
                    </a:pPr>
                    <a:r>
                      <a:rPr lang="en-US" sz="1100" b="1" spc="27" dirty="0">
                        <a:solidFill>
                          <a:srgbClr val="FFFFFF"/>
                        </a:solidFill>
                        <a:latin typeface="Montserrat" pitchFamily="2" charset="0"/>
                      </a:rPr>
                      <a:t>DISTINCTIVE FEATURES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656E0A1-0900-2D52-0986-B9F9F497B49F}"/>
                    </a:ext>
                  </a:extLst>
                </p:cNvPr>
                <p:cNvGrpSpPr/>
                <p:nvPr/>
              </p:nvGrpSpPr>
              <p:grpSpPr>
                <a:xfrm>
                  <a:off x="3129873" y="7789439"/>
                  <a:ext cx="3669975" cy="356924"/>
                  <a:chOff x="3129873" y="7789439"/>
                  <a:chExt cx="3669975" cy="356924"/>
                </a:xfrm>
              </p:grpSpPr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92DED406-7E4F-3C03-50BD-A76D4CF0EA27}"/>
                      </a:ext>
                    </a:extLst>
                  </p:cNvPr>
                  <p:cNvSpPr/>
                  <p:nvPr/>
                </p:nvSpPr>
                <p:spPr>
                  <a:xfrm>
                    <a:off x="3129873" y="7789439"/>
                    <a:ext cx="3669975" cy="356924"/>
                  </a:xfrm>
                  <a:prstGeom prst="roundRect">
                    <a:avLst>
                      <a:gd name="adj" fmla="val 28009"/>
                    </a:avLst>
                  </a:prstGeom>
                  <a:solidFill>
                    <a:srgbClr val="DCE1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TextBox 30"/>
                  <p:cNvSpPr txBox="1"/>
                  <p:nvPr/>
                </p:nvSpPr>
                <p:spPr>
                  <a:xfrm>
                    <a:off x="3206460" y="7886320"/>
                    <a:ext cx="3516801" cy="16316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39"/>
                      </a:lnSpc>
                    </a:pPr>
                    <a:r>
                      <a:rPr lang="en-US" sz="999" spc="39" dirty="0">
                        <a:solidFill>
                          <a:srgbClr val="000000"/>
                        </a:solidFill>
                        <a:latin typeface="Montserrat Medium"/>
                      </a:rPr>
                      <a:t>Light brown fur, right cheek has a tear</a:t>
                    </a:r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E38CC94-F4D0-7EA7-2A49-15C3D2A46D96}"/>
                  </a:ext>
                </a:extLst>
              </p:cNvPr>
              <p:cNvGrpSpPr/>
              <p:nvPr/>
            </p:nvGrpSpPr>
            <p:grpSpPr>
              <a:xfrm>
                <a:off x="751848" y="8358637"/>
                <a:ext cx="6048000" cy="356924"/>
                <a:chOff x="751848" y="8367074"/>
                <a:chExt cx="6048000" cy="35692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240F603-9C21-4C1A-BE9C-E2EEDAC1B9CE}"/>
                    </a:ext>
                  </a:extLst>
                </p:cNvPr>
                <p:cNvGrpSpPr/>
                <p:nvPr/>
              </p:nvGrpSpPr>
              <p:grpSpPr>
                <a:xfrm>
                  <a:off x="751848" y="8367074"/>
                  <a:ext cx="2189336" cy="356924"/>
                  <a:chOff x="751848" y="8367074"/>
                  <a:chExt cx="2189336" cy="356924"/>
                </a:xfrm>
              </p:grpSpPr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E94E23B5-390B-CFFE-DDFF-BE90CE7DC39E}"/>
                      </a:ext>
                    </a:extLst>
                  </p:cNvPr>
                  <p:cNvSpPr/>
                  <p:nvPr/>
                </p:nvSpPr>
                <p:spPr>
                  <a:xfrm>
                    <a:off x="751848" y="8367074"/>
                    <a:ext cx="2189336" cy="356924"/>
                  </a:xfrm>
                  <a:prstGeom prst="roundRect">
                    <a:avLst>
                      <a:gd name="adj" fmla="val 28009"/>
                    </a:avLst>
                  </a:prstGeom>
                  <a:solidFill>
                    <a:srgbClr val="9CA56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804172" y="8443563"/>
                    <a:ext cx="2084688" cy="1887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06"/>
                      </a:lnSpc>
                    </a:pPr>
                    <a:r>
                      <a:rPr lang="en-US" sz="1100" b="1" spc="27" dirty="0">
                        <a:solidFill>
                          <a:srgbClr val="FFFFFF"/>
                        </a:solidFill>
                        <a:latin typeface="Montserrat" pitchFamily="2" charset="0"/>
                      </a:rPr>
                      <a:t>LAST SEEN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7C5EE05-A309-1810-5423-B4D1E548DEB4}"/>
                    </a:ext>
                  </a:extLst>
                </p:cNvPr>
                <p:cNvGrpSpPr/>
                <p:nvPr/>
              </p:nvGrpSpPr>
              <p:grpSpPr>
                <a:xfrm>
                  <a:off x="3129873" y="8367074"/>
                  <a:ext cx="3669975" cy="356924"/>
                  <a:chOff x="3129873" y="8367074"/>
                  <a:chExt cx="3669975" cy="356924"/>
                </a:xfrm>
              </p:grpSpPr>
              <p:sp>
                <p:nvSpPr>
                  <p:cNvPr id="44" name="Rectangle: Rounded Corners 43">
                    <a:extLst>
                      <a:ext uri="{FF2B5EF4-FFF2-40B4-BE49-F238E27FC236}">
                        <a16:creationId xmlns:a16="http://schemas.microsoft.com/office/drawing/2014/main" id="{D8616BCD-7AEF-F6A9-4A41-D5FB23DDEFB5}"/>
                      </a:ext>
                    </a:extLst>
                  </p:cNvPr>
                  <p:cNvSpPr/>
                  <p:nvPr/>
                </p:nvSpPr>
                <p:spPr>
                  <a:xfrm>
                    <a:off x="3129873" y="8367074"/>
                    <a:ext cx="3669975" cy="356924"/>
                  </a:xfrm>
                  <a:prstGeom prst="roundRect">
                    <a:avLst>
                      <a:gd name="adj" fmla="val 28009"/>
                    </a:avLst>
                  </a:prstGeom>
                  <a:solidFill>
                    <a:srgbClr val="DCE1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3261991" y="8463939"/>
                    <a:ext cx="3405738" cy="16319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39"/>
                      </a:lnSpc>
                    </a:pPr>
                    <a:r>
                      <a:rPr lang="en-US" sz="999" spc="39" dirty="0">
                        <a:solidFill>
                          <a:srgbClr val="000000"/>
                        </a:solidFill>
                        <a:latin typeface="Montserrat Medium"/>
                      </a:rPr>
                      <a:t>456 Serene Avenue, Tranquil Town</a:t>
                    </a:r>
                  </a:p>
                </p:txBody>
              </p:sp>
            </p:grp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EE09B6A-6BE8-5657-5801-6AEB18C77FCA}"/>
                </a:ext>
              </a:extLst>
            </p:cNvPr>
            <p:cNvGrpSpPr/>
            <p:nvPr/>
          </p:nvGrpSpPr>
          <p:grpSpPr>
            <a:xfrm>
              <a:off x="754250" y="2939130"/>
              <a:ext cx="6049750" cy="4447825"/>
              <a:chOff x="754250" y="2939130"/>
              <a:chExt cx="6049750" cy="444782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54250" y="2939130"/>
                <a:ext cx="6048000" cy="4407643"/>
              </a:xfrm>
              <a:custGeom>
                <a:avLst/>
                <a:gdLst/>
                <a:ahLst/>
                <a:cxnLst/>
                <a:rect l="l" t="t" r="r" b="b"/>
                <a:pathLst>
                  <a:path w="6048000" h="4407643">
                    <a:moveTo>
                      <a:pt x="0" y="0"/>
                    </a:moveTo>
                    <a:lnTo>
                      <a:pt x="6048000" y="0"/>
                    </a:lnTo>
                    <a:lnTo>
                      <a:pt x="6048000" y="4407643"/>
                    </a:lnTo>
                    <a:lnTo>
                      <a:pt x="0" y="44076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4795" r="-479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A6CDF1-FD8E-3B95-DA0D-85AE13B72001}"/>
                  </a:ext>
                </a:extLst>
              </p:cNvPr>
              <p:cNvGrpSpPr/>
              <p:nvPr/>
            </p:nvGrpSpPr>
            <p:grpSpPr>
              <a:xfrm>
                <a:off x="756000" y="6881219"/>
                <a:ext cx="6048000" cy="505736"/>
                <a:chOff x="756000" y="6881219"/>
                <a:chExt cx="6048000" cy="505736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756000" y="6881219"/>
                  <a:ext cx="6048000" cy="50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467" h="181244">
                      <a:moveTo>
                        <a:pt x="0" y="0"/>
                      </a:moveTo>
                      <a:lnTo>
                        <a:pt x="2167467" y="0"/>
                      </a:lnTo>
                      <a:lnTo>
                        <a:pt x="2167467" y="181244"/>
                      </a:lnTo>
                      <a:lnTo>
                        <a:pt x="0" y="181244"/>
                      </a:lnTo>
                      <a:close/>
                    </a:path>
                  </a:pathLst>
                </a:custGeom>
                <a:solidFill>
                  <a:srgbClr val="919B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1360800" y="6987561"/>
                  <a:ext cx="4838400" cy="26257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56"/>
                    </a:lnSpc>
                  </a:pPr>
                  <a:r>
                    <a:rPr lang="en-US" sz="1600" spc="64" dirty="0">
                      <a:solidFill>
                        <a:srgbClr val="FFFFFF"/>
                      </a:solidFill>
                      <a:latin typeface="Montserrat SemiBold" pitchFamily="2" charset="0"/>
                    </a:rPr>
                    <a:t>Cocoa - The Guinea Pig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DA4507-E4D1-1CB5-DAED-2EDCE5A845E6}"/>
                </a:ext>
              </a:extLst>
            </p:cNvPr>
            <p:cNvGrpSpPr/>
            <p:nvPr/>
          </p:nvGrpSpPr>
          <p:grpSpPr>
            <a:xfrm>
              <a:off x="555644" y="0"/>
              <a:ext cx="6717151" cy="2909263"/>
              <a:chOff x="555644" y="0"/>
              <a:chExt cx="6717151" cy="2909263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555644" y="1662703"/>
                <a:ext cx="6445212" cy="12465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939"/>
                  </a:lnSpc>
                  <a:spcBef>
                    <a:spcPct val="0"/>
                  </a:spcBef>
                </a:pPr>
                <a:r>
                  <a:rPr lang="en-US" sz="8000" b="1" dirty="0">
                    <a:solidFill>
                      <a:srgbClr val="4C5423"/>
                    </a:solidFill>
                    <a:latin typeface="League Spartan" pitchFamily="2" charset="0"/>
                  </a:rPr>
                  <a:t>MISSING PET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51849" y="650805"/>
                <a:ext cx="3026402" cy="7659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300" b="1" dirty="0">
                    <a:solidFill>
                      <a:srgbClr val="334000"/>
                    </a:solidFill>
                    <a:latin typeface="League Spartan"/>
                  </a:rPr>
                  <a:t>PLEASE HELP US FIND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300" b="1" dirty="0">
                    <a:solidFill>
                      <a:srgbClr val="334000"/>
                    </a:solidFill>
                    <a:latin typeface="League Spartan"/>
                  </a:rPr>
                  <a:t>OUR BELOVED </a:t>
                </a:r>
                <a:r>
                  <a:rPr lang="vi-VN" sz="2300" b="1" dirty="0">
                    <a:solidFill>
                      <a:srgbClr val="334000"/>
                    </a:solidFill>
                    <a:latin typeface="League Spartan"/>
                  </a:rPr>
                  <a:t>COCOA</a:t>
                </a:r>
                <a:endParaRPr lang="en-US" sz="2300" b="1" dirty="0">
                  <a:solidFill>
                    <a:srgbClr val="334000"/>
                  </a:solidFill>
                  <a:latin typeface="League Spartan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1CFFC6B-7E2C-F593-DCAC-A060993B6AAC}"/>
                  </a:ext>
                </a:extLst>
              </p:cNvPr>
              <p:cNvGrpSpPr/>
              <p:nvPr/>
            </p:nvGrpSpPr>
            <p:grpSpPr>
              <a:xfrm>
                <a:off x="5626558" y="0"/>
                <a:ext cx="1646237" cy="1547428"/>
                <a:chOff x="5626558" y="0"/>
                <a:chExt cx="1646237" cy="1547428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C9075465-DAC0-EA7E-0C49-352CB4C8A052}"/>
                    </a:ext>
                  </a:extLst>
                </p:cNvPr>
                <p:cNvSpPr/>
                <p:nvPr/>
              </p:nvSpPr>
              <p:spPr>
                <a:xfrm>
                  <a:off x="5626558" y="0"/>
                  <a:ext cx="1646237" cy="1547428"/>
                </a:xfrm>
                <a:custGeom>
                  <a:avLst/>
                  <a:gdLst>
                    <a:gd name="connsiteX0" fmla="*/ 0 w 1646237"/>
                    <a:gd name="connsiteY0" fmla="*/ 0 h 1547428"/>
                    <a:gd name="connsiteX1" fmla="*/ 1646237 w 1646237"/>
                    <a:gd name="connsiteY1" fmla="*/ 0 h 1547428"/>
                    <a:gd name="connsiteX2" fmla="*/ 1646237 w 1646237"/>
                    <a:gd name="connsiteY2" fmla="*/ 728543 h 1547428"/>
                    <a:gd name="connsiteX3" fmla="*/ 1097196 w 1646237"/>
                    <a:gd name="connsiteY3" fmla="*/ 1500788 h 1547428"/>
                    <a:gd name="connsiteX4" fmla="*/ 1091864 w 1646237"/>
                    <a:gd name="connsiteY4" fmla="*/ 1502580 h 1547428"/>
                    <a:gd name="connsiteX5" fmla="*/ 823562 w 1646237"/>
                    <a:gd name="connsiteY5" fmla="*/ 1547428 h 1547428"/>
                    <a:gd name="connsiteX6" fmla="*/ 549042 w 1646237"/>
                    <a:gd name="connsiteY6" fmla="*/ 1499893 h 1547428"/>
                    <a:gd name="connsiteX7" fmla="*/ 0 w 1646237"/>
                    <a:gd name="connsiteY7" fmla="*/ 727648 h 1547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6237" h="1547428">
                      <a:moveTo>
                        <a:pt x="0" y="0"/>
                      </a:moveTo>
                      <a:lnTo>
                        <a:pt x="1646237" y="0"/>
                      </a:lnTo>
                      <a:lnTo>
                        <a:pt x="1646237" y="728543"/>
                      </a:lnTo>
                      <a:cubicBezTo>
                        <a:pt x="1641795" y="1082825"/>
                        <a:pt x="1410806" y="1385983"/>
                        <a:pt x="1097196" y="1500788"/>
                      </a:cubicBezTo>
                      <a:cubicBezTo>
                        <a:pt x="1095418" y="1501685"/>
                        <a:pt x="1093643" y="1501685"/>
                        <a:pt x="1091864" y="1502580"/>
                      </a:cubicBezTo>
                      <a:cubicBezTo>
                        <a:pt x="1008355" y="1531282"/>
                        <a:pt x="917737" y="1547428"/>
                        <a:pt x="823562" y="1547428"/>
                      </a:cubicBezTo>
                      <a:cubicBezTo>
                        <a:pt x="729390" y="1547428"/>
                        <a:pt x="633440" y="1528595"/>
                        <a:pt x="549042" y="1499893"/>
                      </a:cubicBezTo>
                      <a:cubicBezTo>
                        <a:pt x="231877" y="1387778"/>
                        <a:pt x="4442" y="1084617"/>
                        <a:pt x="0" y="727648"/>
                      </a:cubicBezTo>
                      <a:close/>
                    </a:path>
                  </a:pathLst>
                </a:custGeom>
                <a:solidFill>
                  <a:srgbClr val="4C5423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5788142" y="476929"/>
                  <a:ext cx="1323068" cy="2333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925"/>
                    </a:lnSpc>
                    <a:spcBef>
                      <a:spcPct val="0"/>
                    </a:spcBef>
                  </a:pPr>
                  <a:r>
                    <a:rPr lang="en-US" sz="1400" b="1" dirty="0">
                      <a:solidFill>
                        <a:srgbClr val="FFFFFF"/>
                      </a:solidFill>
                      <a:latin typeface="League Spartan ExtraBold" pitchFamily="2" charset="0"/>
                    </a:rPr>
                    <a:t>REWARD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5805294" y="700429"/>
                  <a:ext cx="1288764" cy="513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172"/>
                    </a:lnSpc>
                    <a:spcBef>
                      <a:spcPct val="0"/>
                    </a:spcBef>
                  </a:pPr>
                  <a:r>
                    <a:rPr lang="en-US" sz="3000" dirty="0">
                      <a:solidFill>
                        <a:srgbClr val="FFFFFF"/>
                      </a:solidFill>
                      <a:latin typeface="League Spartan ExtraBold" pitchFamily="2" charset="0"/>
                    </a:rPr>
                    <a:t>$300</a:t>
                  </a:r>
                </a:p>
              </p:txBody>
            </p:sp>
          </p:grpSp>
        </p:grpSp>
        <p:sp>
          <p:nvSpPr>
            <p:cNvPr id="21" name="TemplateLAB"/>
            <p:cNvSpPr/>
            <p:nvPr/>
          </p:nvSpPr>
          <p:spPr>
            <a:xfrm rot="5400000" flipH="1" flipV="1">
              <a:off x="157830" y="3225513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685947" y="113181"/>
                  </a:moveTo>
                  <a:lnTo>
                    <a:pt x="0" y="113181"/>
                  </a:lnTo>
                  <a:lnTo>
                    <a:pt x="0" y="0"/>
                  </a:lnTo>
                  <a:lnTo>
                    <a:pt x="685947" y="0"/>
                  </a:lnTo>
                  <a:lnTo>
                    <a:pt x="685947" y="11318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Montserrat SemiBold</vt:lpstr>
      <vt:lpstr>Calibri</vt:lpstr>
      <vt:lpstr>Arial</vt:lpstr>
      <vt:lpstr>Montserrat</vt:lpstr>
      <vt:lpstr>League Spartan</vt:lpstr>
      <vt:lpstr>League Spartan ExtraBold</vt:lpstr>
      <vt:lpstr>Montserrat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(A4 Portrait)</dc:title>
  <dc:creator>Hoang Anh</dc:creator>
  <cp:lastModifiedBy>Hoang Anh</cp:lastModifiedBy>
  <cp:revision>5</cp:revision>
  <dcterms:created xsi:type="dcterms:W3CDTF">2006-08-16T00:00:00Z</dcterms:created>
  <dcterms:modified xsi:type="dcterms:W3CDTF">2023-10-13T04:37:53Z</dcterms:modified>
  <dc:identifier>DAFwujKlHpE</dc:identifier>
</cp:coreProperties>
</file>