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7556500" cy="10693400"/>
  <p:notesSz cx="6858000" cy="9144000"/>
  <p:embeddedFontLst>
    <p:embeddedFont>
      <p:font typeface="Anton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" pitchFamily="2" charset="0"/>
      <p:regular r:id="rId8"/>
      <p:bold r:id="rId9"/>
      <p:italic r:id="rId10"/>
      <p:boldItalic r:id="rId11"/>
    </p:embeddedFont>
    <p:embeddedFont>
      <p:font typeface="Montserrat SemiBold" pitchFamily="2" charset="0"/>
      <p:bold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2292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BB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2">
            <a:extLst>
              <a:ext uri="{FF2B5EF4-FFF2-40B4-BE49-F238E27FC236}">
                <a16:creationId xmlns:a16="http://schemas.microsoft.com/office/drawing/2014/main" id="{9CD2D63C-8475-AE3F-23A1-E5985F754DFB}"/>
              </a:ext>
            </a:extLst>
          </p:cNvPr>
          <p:cNvGrpSpPr/>
          <p:nvPr/>
        </p:nvGrpSpPr>
        <p:grpSpPr>
          <a:xfrm>
            <a:off x="254723" y="259769"/>
            <a:ext cx="7048804" cy="10077237"/>
            <a:chOff x="254723" y="259769"/>
            <a:chExt cx="7048804" cy="10077237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8D1E970-2620-B193-D805-ECA223FE2C56}"/>
                </a:ext>
              </a:extLst>
            </p:cNvPr>
            <p:cNvGrpSpPr/>
            <p:nvPr/>
          </p:nvGrpSpPr>
          <p:grpSpPr>
            <a:xfrm>
              <a:off x="538200" y="9710721"/>
              <a:ext cx="6516650" cy="626285"/>
              <a:chOff x="538200" y="9710721"/>
              <a:chExt cx="6516650" cy="626285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EC4AE022-22B4-FB2D-A18A-AD89FE8F4C74}"/>
                  </a:ext>
                </a:extLst>
              </p:cNvPr>
              <p:cNvGrpSpPr/>
              <p:nvPr/>
            </p:nvGrpSpPr>
            <p:grpSpPr>
              <a:xfrm>
                <a:off x="4387850" y="9735343"/>
                <a:ext cx="2667000" cy="601663"/>
                <a:chOff x="4387850" y="9735343"/>
                <a:chExt cx="2667000" cy="601663"/>
              </a:xfrm>
            </p:grpSpPr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D9CA4F9B-C33F-2F47-4975-DED4829670E4}"/>
                    </a:ext>
                  </a:extLst>
                </p:cNvPr>
                <p:cNvSpPr/>
                <p:nvPr/>
              </p:nvSpPr>
              <p:spPr>
                <a:xfrm>
                  <a:off x="4387850" y="9735343"/>
                  <a:ext cx="2667000" cy="601663"/>
                </a:xfrm>
                <a:prstGeom prst="roundRect">
                  <a:avLst>
                    <a:gd name="adj" fmla="val 22627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TextBox 30"/>
                <p:cNvSpPr txBox="1"/>
                <p:nvPr/>
              </p:nvSpPr>
              <p:spPr>
                <a:xfrm>
                  <a:off x="4668456" y="9915999"/>
                  <a:ext cx="2105788" cy="28212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2237"/>
                    </a:lnSpc>
                  </a:pPr>
                  <a:r>
                    <a:rPr lang="en-US" sz="2200" b="1" spc="56" dirty="0">
                      <a:solidFill>
                        <a:srgbClr val="FFFFFF"/>
                      </a:solidFill>
                      <a:latin typeface="Montserrat" pitchFamily="2" charset="0"/>
                    </a:rPr>
                    <a:t>123-456-7890</a:t>
                  </a:r>
                </a:p>
              </p:txBody>
            </p:sp>
          </p:grpSp>
          <p:sp>
            <p:nvSpPr>
              <p:cNvPr id="31" name="TextBox 31"/>
              <p:cNvSpPr txBox="1"/>
              <p:nvPr/>
            </p:nvSpPr>
            <p:spPr>
              <a:xfrm>
                <a:off x="538200" y="9710721"/>
                <a:ext cx="3671912" cy="3816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540"/>
                  </a:lnSpc>
                  <a:spcBef>
                    <a:spcPct val="0"/>
                  </a:spcBef>
                </a:pPr>
                <a:r>
                  <a:rPr lang="en-US" sz="1100" b="1" dirty="0">
                    <a:solidFill>
                      <a:srgbClr val="212121"/>
                    </a:solidFill>
                    <a:latin typeface="Montserrat" pitchFamily="2" charset="0"/>
                  </a:rPr>
                  <a:t>For any information that can help us to find her, Please call her family at: </a:t>
                </a:r>
              </a:p>
            </p:txBody>
          </p:sp>
        </p:grpSp>
        <p:sp>
          <p:nvSpPr>
            <p:cNvPr id="32" name="AutoShape 32"/>
            <p:cNvSpPr/>
            <p:nvPr/>
          </p:nvSpPr>
          <p:spPr>
            <a:xfrm flipV="1">
              <a:off x="536450" y="9430753"/>
              <a:ext cx="6483600" cy="9525"/>
            </a:xfrm>
            <a:prstGeom prst="line">
              <a:avLst/>
            </a:prstGeom>
            <a:ln w="9525" cap="flat">
              <a:solidFill>
                <a:srgbClr val="21212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FA0FA2C-A6D8-8F60-BC0B-A7DFA4F03A05}"/>
                </a:ext>
              </a:extLst>
            </p:cNvPr>
            <p:cNvGrpSpPr/>
            <p:nvPr/>
          </p:nvGrpSpPr>
          <p:grpSpPr>
            <a:xfrm>
              <a:off x="4387850" y="7528281"/>
              <a:ext cx="2667000" cy="1608238"/>
              <a:chOff x="4387850" y="7528281"/>
              <a:chExt cx="2667000" cy="1608238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609BC197-FFB2-E7E8-35FB-4C41C4D2EC14}"/>
                  </a:ext>
                </a:extLst>
              </p:cNvPr>
              <p:cNvGrpSpPr/>
              <p:nvPr/>
            </p:nvGrpSpPr>
            <p:grpSpPr>
              <a:xfrm>
                <a:off x="4387850" y="7528281"/>
                <a:ext cx="2667000" cy="359569"/>
                <a:chOff x="4387850" y="7528281"/>
                <a:chExt cx="2667000" cy="359569"/>
              </a:xfrm>
            </p:grpSpPr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3C12DDD0-8574-0F64-4A43-7A233683F464}"/>
                    </a:ext>
                  </a:extLst>
                </p:cNvPr>
                <p:cNvSpPr/>
                <p:nvPr/>
              </p:nvSpPr>
              <p:spPr>
                <a:xfrm>
                  <a:off x="4387850" y="7528281"/>
                  <a:ext cx="2667000" cy="359569"/>
                </a:xfrm>
                <a:prstGeom prst="roundRect">
                  <a:avLst>
                    <a:gd name="adj" fmla="val 22627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extBox 15"/>
                <p:cNvSpPr txBox="1"/>
                <p:nvPr/>
              </p:nvSpPr>
              <p:spPr>
                <a:xfrm>
                  <a:off x="4969185" y="7588915"/>
                  <a:ext cx="1504331" cy="21290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795"/>
                    </a:lnSpc>
                  </a:pPr>
                  <a:r>
                    <a:rPr lang="en-US" sz="1150" spc="30" dirty="0">
                      <a:solidFill>
                        <a:srgbClr val="FFFFFF"/>
                      </a:solidFill>
                      <a:latin typeface="Montserrat SemiBold" pitchFamily="2" charset="0"/>
                    </a:rPr>
                    <a:t>15 YEARS OLD</a:t>
                  </a: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34C113B2-F0A0-5507-0C6B-D0FC880A42FC}"/>
                  </a:ext>
                </a:extLst>
              </p:cNvPr>
              <p:cNvGrpSpPr/>
              <p:nvPr/>
            </p:nvGrpSpPr>
            <p:grpSpPr>
              <a:xfrm>
                <a:off x="4387850" y="8360727"/>
                <a:ext cx="2667000" cy="359569"/>
                <a:chOff x="4387850" y="8360727"/>
                <a:chExt cx="2667000" cy="359569"/>
              </a:xfrm>
            </p:grpSpPr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312E8A2A-05BF-5000-E13B-3A7AA697627B}"/>
                    </a:ext>
                  </a:extLst>
                </p:cNvPr>
                <p:cNvSpPr/>
                <p:nvPr/>
              </p:nvSpPr>
              <p:spPr>
                <a:xfrm>
                  <a:off x="4387850" y="8360727"/>
                  <a:ext cx="2667000" cy="359569"/>
                </a:xfrm>
                <a:prstGeom prst="roundRect">
                  <a:avLst>
                    <a:gd name="adj" fmla="val 22627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TextBox 19"/>
                <p:cNvSpPr txBox="1"/>
                <p:nvPr/>
              </p:nvSpPr>
              <p:spPr>
                <a:xfrm>
                  <a:off x="4489622" y="8421361"/>
                  <a:ext cx="2463456" cy="212901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ts val="1795"/>
                    </a:lnSpc>
                  </a:pPr>
                  <a:r>
                    <a:rPr lang="en-US" sz="1150" spc="30" dirty="0">
                      <a:solidFill>
                        <a:srgbClr val="FFFFFF"/>
                      </a:solidFill>
                      <a:latin typeface="Montserrat SemiBold" pitchFamily="2" charset="0"/>
                    </a:rPr>
                    <a:t>BROWN EYES, BROWN HAIR</a:t>
                  </a: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18CC3639-95D0-9265-3F91-6755C17DE53B}"/>
                  </a:ext>
                </a:extLst>
              </p:cNvPr>
              <p:cNvGrpSpPr/>
              <p:nvPr/>
            </p:nvGrpSpPr>
            <p:grpSpPr>
              <a:xfrm>
                <a:off x="4387850" y="8776950"/>
                <a:ext cx="2667000" cy="359569"/>
                <a:chOff x="4387850" y="8776950"/>
                <a:chExt cx="2667000" cy="359569"/>
              </a:xfrm>
            </p:grpSpPr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id="{39F04E9C-694A-5326-3793-06687CAB2014}"/>
                    </a:ext>
                  </a:extLst>
                </p:cNvPr>
                <p:cNvSpPr/>
                <p:nvPr/>
              </p:nvSpPr>
              <p:spPr>
                <a:xfrm>
                  <a:off x="4387850" y="8776950"/>
                  <a:ext cx="2667000" cy="359569"/>
                </a:xfrm>
                <a:prstGeom prst="roundRect">
                  <a:avLst>
                    <a:gd name="adj" fmla="val 22627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3"/>
                <p:cNvSpPr txBox="1"/>
                <p:nvPr/>
              </p:nvSpPr>
              <p:spPr>
                <a:xfrm>
                  <a:off x="4693580" y="8837584"/>
                  <a:ext cx="2055540" cy="212901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ts val="1795"/>
                    </a:lnSpc>
                  </a:pPr>
                  <a:r>
                    <a:rPr lang="en-US" sz="1150" spc="30" dirty="0">
                      <a:solidFill>
                        <a:srgbClr val="FFFFFF"/>
                      </a:solidFill>
                      <a:latin typeface="Montserrat SemiBold" pitchFamily="2" charset="0"/>
                    </a:rPr>
                    <a:t>SPACED FRONT TEETH</a:t>
                  </a: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4E2E2C40-8B91-5CA3-B27A-FA5F2D8DDEE2}"/>
                  </a:ext>
                </a:extLst>
              </p:cNvPr>
              <p:cNvGrpSpPr/>
              <p:nvPr/>
            </p:nvGrpSpPr>
            <p:grpSpPr>
              <a:xfrm>
                <a:off x="4387850" y="7944504"/>
                <a:ext cx="1327150" cy="359569"/>
                <a:chOff x="4387850" y="7944504"/>
                <a:chExt cx="1327150" cy="359569"/>
              </a:xfrm>
            </p:grpSpPr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1B6B9BAA-3855-2CD5-404C-5C7627351018}"/>
                    </a:ext>
                  </a:extLst>
                </p:cNvPr>
                <p:cNvSpPr/>
                <p:nvPr/>
              </p:nvSpPr>
              <p:spPr>
                <a:xfrm>
                  <a:off x="4387850" y="7944504"/>
                  <a:ext cx="1327150" cy="359569"/>
                </a:xfrm>
                <a:prstGeom prst="roundRect">
                  <a:avLst>
                    <a:gd name="adj" fmla="val 22627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24"/>
                <p:cNvSpPr txBox="1"/>
                <p:nvPr/>
              </p:nvSpPr>
              <p:spPr>
                <a:xfrm>
                  <a:off x="4519674" y="8005165"/>
                  <a:ext cx="1063502" cy="21284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795"/>
                    </a:lnSpc>
                  </a:pPr>
                  <a:r>
                    <a:rPr lang="en-US" sz="1150" spc="30" dirty="0">
                      <a:solidFill>
                        <a:srgbClr val="FFFFFF"/>
                      </a:solidFill>
                      <a:latin typeface="Montserrat SemiBold" pitchFamily="2" charset="0"/>
                    </a:rPr>
                    <a:t>150 LBS</a:t>
                  </a:r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E7EBB03A-0EF5-C2E3-CACB-6C76CEDE74E6}"/>
                  </a:ext>
                </a:extLst>
              </p:cNvPr>
              <p:cNvGrpSpPr/>
              <p:nvPr/>
            </p:nvGrpSpPr>
            <p:grpSpPr>
              <a:xfrm>
                <a:off x="5800724" y="7944504"/>
                <a:ext cx="1254125" cy="359569"/>
                <a:chOff x="5800724" y="7944504"/>
                <a:chExt cx="1254125" cy="359569"/>
              </a:xfrm>
            </p:grpSpPr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A4377425-519E-7C84-BC7B-5FB9360A92DD}"/>
                    </a:ext>
                  </a:extLst>
                </p:cNvPr>
                <p:cNvSpPr/>
                <p:nvPr/>
              </p:nvSpPr>
              <p:spPr>
                <a:xfrm>
                  <a:off x="5800724" y="7944504"/>
                  <a:ext cx="1254125" cy="359569"/>
                </a:xfrm>
                <a:prstGeom prst="roundRect">
                  <a:avLst>
                    <a:gd name="adj" fmla="val 22627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TextBox 25"/>
                <p:cNvSpPr txBox="1"/>
                <p:nvPr/>
              </p:nvSpPr>
              <p:spPr>
                <a:xfrm>
                  <a:off x="5896035" y="8005138"/>
                  <a:ext cx="1063502" cy="21290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795"/>
                    </a:lnSpc>
                  </a:pPr>
                  <a:r>
                    <a:rPr lang="en-US" sz="1150" spc="30" dirty="0">
                      <a:solidFill>
                        <a:srgbClr val="FFFFFF"/>
                      </a:solidFill>
                      <a:latin typeface="Montserrat SemiBold" pitchFamily="2" charset="0"/>
                    </a:rPr>
                    <a:t>5.6 FEET</a:t>
                  </a:r>
                </a:p>
              </p:txBody>
            </p:sp>
          </p:grp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F827BCA-AC09-4B2D-AC8A-ACE1E2F26770}"/>
                </a:ext>
              </a:extLst>
            </p:cNvPr>
            <p:cNvGrpSpPr/>
            <p:nvPr/>
          </p:nvGrpSpPr>
          <p:grpSpPr>
            <a:xfrm>
              <a:off x="538340" y="7528281"/>
              <a:ext cx="3497550" cy="1608238"/>
              <a:chOff x="538340" y="7528281"/>
              <a:chExt cx="3497550" cy="1608238"/>
            </a:xfrm>
          </p:grpSpPr>
          <p:sp>
            <p:nvSpPr>
              <p:cNvPr id="5" name="TextBox 5"/>
              <p:cNvSpPr txBox="1"/>
              <p:nvPr/>
            </p:nvSpPr>
            <p:spPr>
              <a:xfrm>
                <a:off x="538340" y="7528281"/>
                <a:ext cx="3497550" cy="3220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489"/>
                  </a:lnSpc>
                </a:pPr>
                <a:r>
                  <a:rPr lang="en-US" sz="2500" b="1" spc="62" dirty="0">
                    <a:solidFill>
                      <a:srgbClr val="212121"/>
                    </a:solidFill>
                    <a:latin typeface="Montserrat" pitchFamily="2" charset="0"/>
                  </a:rPr>
                  <a:t>ISABELLA GRACE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538340" y="7934591"/>
                <a:ext cx="3241807" cy="12019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06"/>
                  </a:lnSpc>
                </a:pPr>
                <a:r>
                  <a:rPr lang="en-US" sz="1100" spc="27" dirty="0">
                    <a:solidFill>
                      <a:srgbClr val="212121"/>
                    </a:solidFill>
                    <a:latin typeface="Montserrat"/>
                  </a:rPr>
                  <a:t>She was last seen at 11 p.m., 26 September </a:t>
                </a:r>
              </a:p>
              <a:p>
                <a:pPr>
                  <a:lnSpc>
                    <a:spcPts val="1606"/>
                  </a:lnSpc>
                </a:pPr>
                <a:r>
                  <a:rPr lang="en-US" sz="1100" spc="27" dirty="0">
                    <a:solidFill>
                      <a:srgbClr val="212121"/>
                    </a:solidFill>
                    <a:latin typeface="Montserrat"/>
                  </a:rPr>
                  <a:t>2023 at our house and then left home at </a:t>
                </a:r>
              </a:p>
              <a:p>
                <a:pPr>
                  <a:lnSpc>
                    <a:spcPts val="1606"/>
                  </a:lnSpc>
                </a:pPr>
                <a:r>
                  <a:rPr lang="en-US" sz="1100" spc="27" dirty="0">
                    <a:solidFill>
                      <a:srgbClr val="212121"/>
                    </a:solidFill>
                    <a:latin typeface="Montserrat"/>
                  </a:rPr>
                  <a:t>1 a.m. Our family did not know what she was wearing, only knowing that when she left, she was carrying a purple backpack and a golden phone.</a:t>
                </a:r>
              </a:p>
            </p:txBody>
          </p:sp>
        </p:grpSp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b="42747"/>
            <a:stretch>
              <a:fillRect/>
            </a:stretch>
          </p:blipFill>
          <p:spPr>
            <a:xfrm>
              <a:off x="536590" y="1667990"/>
              <a:ext cx="6483320" cy="5581741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254723" y="259769"/>
              <a:ext cx="7047054" cy="13614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60"/>
                </a:lnSpc>
                <a:spcBef>
                  <a:spcPct val="0"/>
                </a:spcBef>
              </a:pPr>
              <a:r>
                <a:rPr lang="en-US" sz="7900" spc="189" dirty="0">
                  <a:solidFill>
                    <a:srgbClr val="000000"/>
                  </a:solidFill>
                  <a:latin typeface="Anton"/>
                </a:rPr>
                <a:t>MISSING PERSON</a:t>
              </a:r>
            </a:p>
          </p:txBody>
        </p:sp>
        <p:sp>
          <p:nvSpPr>
            <p:cNvPr id="33" name="TemplateLAB"/>
            <p:cNvSpPr/>
            <p:nvPr/>
          </p:nvSpPr>
          <p:spPr>
            <a:xfrm rot="5400000">
              <a:off x="6903963" y="9832308"/>
              <a:ext cx="685948" cy="113181"/>
            </a:xfrm>
            <a:custGeom>
              <a:avLst/>
              <a:gdLst/>
              <a:ahLst/>
              <a:cxnLst/>
              <a:rect l="l" t="t" r="r" b="b"/>
              <a:pathLst>
                <a:path w="685948" h="113181">
                  <a:moveTo>
                    <a:pt x="0" y="0"/>
                  </a:moveTo>
                  <a:lnTo>
                    <a:pt x="685947" y="0"/>
                  </a:lnTo>
                  <a:lnTo>
                    <a:pt x="685947" y="113181"/>
                  </a:lnTo>
                  <a:lnTo>
                    <a:pt x="0" y="1131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91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Montserrat SemiBold</vt:lpstr>
      <vt:lpstr>Calibri</vt:lpstr>
      <vt:lpstr>Arial</vt:lpstr>
      <vt:lpstr>Montserrat</vt:lpstr>
      <vt:lpstr>Anton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Missing Poster Template (A4 Portrait)</dc:title>
  <dc:creator>Hoang Anh</dc:creator>
  <cp:lastModifiedBy>Hoang Anh</cp:lastModifiedBy>
  <cp:revision>5</cp:revision>
  <dcterms:created xsi:type="dcterms:W3CDTF">2006-08-16T00:00:00Z</dcterms:created>
  <dcterms:modified xsi:type="dcterms:W3CDTF">2023-10-12T09:14:54Z</dcterms:modified>
  <dc:identifier>DAFwujKlHpE</dc:identifier>
</cp:coreProperties>
</file>