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8953500" cy="75057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oboto" panose="02000000000000000000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3384" y="1062"/>
      </p:cViewPr>
      <p:guideLst>
        <p:guide pos="2880"/>
        <p:guide orient="horz" pos="23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C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6">
            <a:extLst>
              <a:ext uri="{FF2B5EF4-FFF2-40B4-BE49-F238E27FC236}">
                <a16:creationId xmlns:a16="http://schemas.microsoft.com/office/drawing/2014/main" id="{D177F18D-C539-32C8-32CE-304DBDE763D1}"/>
              </a:ext>
            </a:extLst>
          </p:cNvPr>
          <p:cNvGrpSpPr/>
          <p:nvPr/>
        </p:nvGrpSpPr>
        <p:grpSpPr>
          <a:xfrm>
            <a:off x="0" y="0"/>
            <a:ext cx="8953500" cy="6734002"/>
            <a:chOff x="0" y="0"/>
            <a:chExt cx="8953500" cy="673400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884" r="11273"/>
            <a:stretch>
              <a:fillRect/>
            </a:stretch>
          </p:blipFill>
          <p:spPr>
            <a:xfrm>
              <a:off x="1629091" y="0"/>
              <a:ext cx="5695317" cy="4782052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019C925-27FA-9BC9-02F5-6AA36229FA21}"/>
                </a:ext>
              </a:extLst>
            </p:cNvPr>
            <p:cNvGrpSpPr/>
            <p:nvPr/>
          </p:nvGrpSpPr>
          <p:grpSpPr>
            <a:xfrm>
              <a:off x="3487705" y="5862148"/>
              <a:ext cx="4715225" cy="831650"/>
              <a:chOff x="3487705" y="5862148"/>
              <a:chExt cx="4715225" cy="831650"/>
            </a:xfrm>
          </p:grpSpPr>
          <p:sp>
            <p:nvSpPr>
              <p:cNvPr id="20" name="TextBox 20"/>
              <p:cNvSpPr txBox="1"/>
              <p:nvPr/>
            </p:nvSpPr>
            <p:spPr>
              <a:xfrm>
                <a:off x="3487705" y="5862148"/>
                <a:ext cx="4715225" cy="31149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211"/>
                  </a:lnSpc>
                </a:pPr>
                <a:r>
                  <a:rPr lang="en-US" sz="1000" b="1" dirty="0">
                    <a:solidFill>
                      <a:srgbClr val="FFFFFF"/>
                    </a:solidFill>
                    <a:latin typeface="Roboto" panose="02000000000000000000" pitchFamily="2" charset="0"/>
                  </a:rPr>
                  <a:t>IF YOU HAVE ANY INFORMATION</a:t>
                </a:r>
              </a:p>
              <a:p>
                <a:pPr algn="r">
                  <a:lnSpc>
                    <a:spcPts val="1211"/>
                  </a:lnSpc>
                </a:pPr>
                <a:r>
                  <a:rPr lang="en-US" sz="1000" b="1" dirty="0">
                    <a:solidFill>
                      <a:srgbClr val="FFFFFF"/>
                    </a:solidFill>
                    <a:latin typeface="Roboto" panose="02000000000000000000" pitchFamily="2" charset="0"/>
                  </a:rPr>
                  <a:t>PLEASE CALL - AUTHUR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B8D5504-A05B-DC61-706D-E9D521042929}"/>
                  </a:ext>
                </a:extLst>
              </p:cNvPr>
              <p:cNvGrpSpPr/>
              <p:nvPr/>
            </p:nvGrpSpPr>
            <p:grpSpPr>
              <a:xfrm>
                <a:off x="5527319" y="6238697"/>
                <a:ext cx="2675611" cy="455101"/>
                <a:chOff x="5527319" y="6238697"/>
                <a:chExt cx="2675611" cy="455101"/>
              </a:xfrm>
            </p:grpSpPr>
            <p:sp>
              <p:nvSpPr>
                <p:cNvPr id="22" name="Freeform 22"/>
                <p:cNvSpPr/>
                <p:nvPr/>
              </p:nvSpPr>
              <p:spPr>
                <a:xfrm>
                  <a:off x="5527319" y="6250641"/>
                  <a:ext cx="2675611" cy="431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894" h="265097">
                      <a:moveTo>
                        <a:pt x="0" y="0"/>
                      </a:moveTo>
                      <a:lnTo>
                        <a:pt x="1644894" y="0"/>
                      </a:lnTo>
                      <a:lnTo>
                        <a:pt x="1644894" y="265097"/>
                      </a:lnTo>
                      <a:lnTo>
                        <a:pt x="0" y="265097"/>
                      </a:lnTo>
                      <a:close/>
                    </a:path>
                  </a:pathLst>
                </a:custGeom>
                <a:solidFill>
                  <a:srgbClr val="991C29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5619750" y="6238697"/>
                  <a:ext cx="2425500" cy="45510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3724"/>
                    </a:lnSpc>
                  </a:pPr>
                  <a:r>
                    <a:rPr lang="en-US" sz="2650" b="1" dirty="0">
                      <a:solidFill>
                        <a:srgbClr val="FFFFFF"/>
                      </a:solidFill>
                      <a:latin typeface="Roboto" panose="02000000000000000000" pitchFamily="2" charset="0"/>
                    </a:rPr>
                    <a:t>+123-456-7890</a:t>
                  </a: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F0999A0-4CB9-124A-38D1-2C05A7177C2E}"/>
                </a:ext>
              </a:extLst>
            </p:cNvPr>
            <p:cNvGrpSpPr/>
            <p:nvPr/>
          </p:nvGrpSpPr>
          <p:grpSpPr>
            <a:xfrm>
              <a:off x="783191" y="6026244"/>
              <a:ext cx="3693559" cy="707758"/>
              <a:chOff x="783191" y="6015853"/>
              <a:chExt cx="3693559" cy="707758"/>
            </a:xfrm>
          </p:grpSpPr>
          <p:sp>
            <p:nvSpPr>
              <p:cNvPr id="27" name="TextBox 27"/>
              <p:cNvSpPr txBox="1"/>
              <p:nvPr/>
            </p:nvSpPr>
            <p:spPr>
              <a:xfrm>
                <a:off x="783191" y="6015853"/>
                <a:ext cx="3693559" cy="2051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1647"/>
                  </a:lnSpc>
                  <a:spcBef>
                    <a:spcPct val="0"/>
                  </a:spcBef>
                </a:pPr>
                <a:r>
                  <a:rPr lang="en-US" sz="1350" b="1" u="none" strike="noStrike" dirty="0">
                    <a:solidFill>
                      <a:srgbClr val="FFFFFF"/>
                    </a:solidFill>
                    <a:latin typeface="Roboto" panose="02000000000000000000" pitchFamily="2" charset="0"/>
                  </a:rPr>
                  <a:t>LAST SEEN AT 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83191" y="6283619"/>
                <a:ext cx="3693559" cy="4399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3673"/>
                  </a:lnSpc>
                </a:pPr>
                <a:r>
                  <a:rPr lang="en-US" sz="2600" b="1" dirty="0">
                    <a:solidFill>
                      <a:srgbClr val="FFFFFF"/>
                    </a:solidFill>
                    <a:latin typeface="Roboto" panose="02000000000000000000" pitchFamily="2" charset="0"/>
                  </a:rPr>
                  <a:t>Whispering Willow Park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CA75988-CE77-4B7B-0935-16CD531F72CC}"/>
                </a:ext>
              </a:extLst>
            </p:cNvPr>
            <p:cNvGrpSpPr/>
            <p:nvPr/>
          </p:nvGrpSpPr>
          <p:grpSpPr>
            <a:xfrm>
              <a:off x="0" y="4103781"/>
              <a:ext cx="8953500" cy="1438855"/>
              <a:chOff x="0" y="4354503"/>
              <a:chExt cx="8953500" cy="143885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4428629"/>
                <a:ext cx="8953500" cy="1290602"/>
              </a:xfrm>
              <a:custGeom>
                <a:avLst/>
                <a:gdLst/>
                <a:ahLst/>
                <a:cxnLst/>
                <a:rect l="l" t="t" r="r" b="b"/>
                <a:pathLst>
                  <a:path w="4630128" h="667410">
                    <a:moveTo>
                      <a:pt x="0" y="0"/>
                    </a:moveTo>
                    <a:lnTo>
                      <a:pt x="4630128" y="0"/>
                    </a:lnTo>
                    <a:lnTo>
                      <a:pt x="4630128" y="667410"/>
                    </a:lnTo>
                    <a:lnTo>
                      <a:pt x="0" y="667410"/>
                    </a:lnTo>
                    <a:close/>
                  </a:path>
                </a:pathLst>
              </a:custGeom>
              <a:solidFill>
                <a:srgbClr val="991C2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4354503"/>
                <a:ext cx="8953500" cy="14388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9350" b="1" dirty="0">
                    <a:solidFill>
                      <a:srgbClr val="FFFFFF"/>
                    </a:solidFill>
                    <a:latin typeface="Roboto" panose="02000000000000000000" pitchFamily="2" charset="0"/>
                  </a:rPr>
                  <a:t>MISSING DOG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03FFB82-B781-A0B5-014D-FCE87780AEFD}"/>
                </a:ext>
              </a:extLst>
            </p:cNvPr>
            <p:cNvGrpSpPr/>
            <p:nvPr/>
          </p:nvGrpSpPr>
          <p:grpSpPr>
            <a:xfrm>
              <a:off x="6692671" y="2102196"/>
              <a:ext cx="1506287" cy="1506287"/>
              <a:chOff x="6692671" y="2102196"/>
              <a:chExt cx="1506287" cy="1506287"/>
            </a:xfrm>
          </p:grpSpPr>
          <p:sp>
            <p:nvSpPr>
              <p:cNvPr id="15" name="Freeform 15"/>
              <p:cNvSpPr/>
              <p:nvPr/>
            </p:nvSpPr>
            <p:spPr>
              <a:xfrm rot="942547">
                <a:off x="6692671" y="2102196"/>
                <a:ext cx="1506287" cy="150628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445826" y="33348"/>
                    </a:lnTo>
                    <a:lnTo>
                      <a:pt x="491360" y="8881"/>
                    </a:lnTo>
                    <a:lnTo>
                      <a:pt x="522953" y="49652"/>
                    </a:lnTo>
                    <a:lnTo>
                      <a:pt x="572609" y="35135"/>
                    </a:lnTo>
                    <a:lnTo>
                      <a:pt x="594986" y="81548"/>
                    </a:lnTo>
                    <a:lnTo>
                      <a:pt x="646591" y="77616"/>
                    </a:lnTo>
                    <a:lnTo>
                      <a:pt x="658778" y="127641"/>
                    </a:lnTo>
                    <a:lnTo>
                      <a:pt x="710077" y="134465"/>
                    </a:lnTo>
                    <a:lnTo>
                      <a:pt x="711539" y="185918"/>
                    </a:lnTo>
                    <a:lnTo>
                      <a:pt x="760292" y="203200"/>
                    </a:lnTo>
                    <a:lnTo>
                      <a:pt x="750965" y="253830"/>
                    </a:lnTo>
                    <a:lnTo>
                      <a:pt x="795038" y="280816"/>
                    </a:lnTo>
                    <a:lnTo>
                      <a:pt x="775331" y="328411"/>
                    </a:lnTo>
                    <a:lnTo>
                      <a:pt x="812800" y="363920"/>
                    </a:lnTo>
                    <a:lnTo>
                      <a:pt x="783573" y="406400"/>
                    </a:lnTo>
                    <a:lnTo>
                      <a:pt x="812800" y="448880"/>
                    </a:lnTo>
                    <a:lnTo>
                      <a:pt x="775331" y="484389"/>
                    </a:lnTo>
                    <a:lnTo>
                      <a:pt x="795038" y="531984"/>
                    </a:lnTo>
                    <a:lnTo>
                      <a:pt x="750965" y="558970"/>
                    </a:lnTo>
                    <a:lnTo>
                      <a:pt x="760292" y="609600"/>
                    </a:lnTo>
                    <a:lnTo>
                      <a:pt x="711539" y="626882"/>
                    </a:lnTo>
                    <a:lnTo>
                      <a:pt x="710077" y="678335"/>
                    </a:lnTo>
                    <a:lnTo>
                      <a:pt x="658778" y="685159"/>
                    </a:lnTo>
                    <a:lnTo>
                      <a:pt x="646591" y="735184"/>
                    </a:lnTo>
                    <a:lnTo>
                      <a:pt x="594986" y="731252"/>
                    </a:lnTo>
                    <a:lnTo>
                      <a:pt x="572609" y="777665"/>
                    </a:lnTo>
                    <a:lnTo>
                      <a:pt x="522953" y="763148"/>
                    </a:lnTo>
                    <a:lnTo>
                      <a:pt x="491360" y="803919"/>
                    </a:lnTo>
                    <a:lnTo>
                      <a:pt x="445826" y="779452"/>
                    </a:lnTo>
                    <a:lnTo>
                      <a:pt x="406400" y="812800"/>
                    </a:lnTo>
                    <a:lnTo>
                      <a:pt x="366974" y="779452"/>
                    </a:lnTo>
                    <a:lnTo>
                      <a:pt x="321440" y="803919"/>
                    </a:lnTo>
                    <a:lnTo>
                      <a:pt x="289847" y="763148"/>
                    </a:lnTo>
                    <a:lnTo>
                      <a:pt x="240191" y="777665"/>
                    </a:lnTo>
                    <a:lnTo>
                      <a:pt x="217814" y="731252"/>
                    </a:lnTo>
                    <a:lnTo>
                      <a:pt x="166209" y="735184"/>
                    </a:lnTo>
                    <a:lnTo>
                      <a:pt x="154022" y="685159"/>
                    </a:lnTo>
                    <a:lnTo>
                      <a:pt x="102722" y="678335"/>
                    </a:lnTo>
                    <a:lnTo>
                      <a:pt x="101260" y="626882"/>
                    </a:lnTo>
                    <a:lnTo>
                      <a:pt x="52509" y="609600"/>
                    </a:lnTo>
                    <a:lnTo>
                      <a:pt x="61835" y="558970"/>
                    </a:lnTo>
                    <a:lnTo>
                      <a:pt x="17762" y="531984"/>
                    </a:lnTo>
                    <a:lnTo>
                      <a:pt x="37469" y="484389"/>
                    </a:lnTo>
                    <a:lnTo>
                      <a:pt x="0" y="448880"/>
                    </a:lnTo>
                    <a:lnTo>
                      <a:pt x="29227" y="406400"/>
                    </a:lnTo>
                    <a:lnTo>
                      <a:pt x="0" y="363920"/>
                    </a:lnTo>
                    <a:lnTo>
                      <a:pt x="37469" y="328411"/>
                    </a:lnTo>
                    <a:lnTo>
                      <a:pt x="17762" y="280816"/>
                    </a:lnTo>
                    <a:lnTo>
                      <a:pt x="61835" y="253830"/>
                    </a:lnTo>
                    <a:lnTo>
                      <a:pt x="52509" y="203200"/>
                    </a:lnTo>
                    <a:lnTo>
                      <a:pt x="101260" y="185918"/>
                    </a:lnTo>
                    <a:lnTo>
                      <a:pt x="102722" y="134465"/>
                    </a:lnTo>
                    <a:lnTo>
                      <a:pt x="154022" y="127641"/>
                    </a:lnTo>
                    <a:lnTo>
                      <a:pt x="166209" y="77616"/>
                    </a:lnTo>
                    <a:lnTo>
                      <a:pt x="217814" y="81548"/>
                    </a:lnTo>
                    <a:lnTo>
                      <a:pt x="240191" y="35135"/>
                    </a:lnTo>
                    <a:lnTo>
                      <a:pt x="289847" y="49652"/>
                    </a:lnTo>
                    <a:lnTo>
                      <a:pt x="321440" y="8881"/>
                    </a:lnTo>
                    <a:lnTo>
                      <a:pt x="366974" y="33348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91C29"/>
              </a:solidFill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785971A5-EB66-B409-7EDB-844279FBC6C6}"/>
                  </a:ext>
                </a:extLst>
              </p:cNvPr>
              <p:cNvGrpSpPr/>
              <p:nvPr/>
            </p:nvGrpSpPr>
            <p:grpSpPr>
              <a:xfrm>
                <a:off x="6737990" y="2511148"/>
                <a:ext cx="1396785" cy="717377"/>
                <a:chOff x="6717208" y="2531930"/>
                <a:chExt cx="1396785" cy="717377"/>
              </a:xfrm>
            </p:grpSpPr>
            <p:sp>
              <p:nvSpPr>
                <p:cNvPr id="17" name="TextBox 17"/>
                <p:cNvSpPr txBox="1"/>
                <p:nvPr/>
              </p:nvSpPr>
              <p:spPr>
                <a:xfrm rot="753232">
                  <a:off x="6846060" y="2531930"/>
                  <a:ext cx="1267933" cy="3148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564"/>
                    </a:lnSpc>
                  </a:pPr>
                  <a:r>
                    <a:rPr lang="en-US" dirty="0">
                      <a:solidFill>
                        <a:srgbClr val="FFFFFF"/>
                      </a:solidFill>
                      <a:latin typeface="Roboto"/>
                    </a:rPr>
                    <a:t>REWARD</a:t>
                  </a:r>
                </a:p>
              </p:txBody>
            </p:sp>
            <p:sp>
              <p:nvSpPr>
                <p:cNvPr id="18" name="TextBox 18"/>
                <p:cNvSpPr txBox="1"/>
                <p:nvPr/>
              </p:nvSpPr>
              <p:spPr>
                <a:xfrm rot="753232">
                  <a:off x="6717208" y="2735093"/>
                  <a:ext cx="1391116" cy="51421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4207"/>
                    </a:lnSpc>
                  </a:pPr>
                  <a:r>
                    <a:rPr lang="en-US" sz="3000" b="1" dirty="0">
                      <a:solidFill>
                        <a:srgbClr val="FFFFFF"/>
                      </a:solidFill>
                      <a:latin typeface="Roboto" panose="02000000000000000000" pitchFamily="2" charset="0"/>
                    </a:rPr>
                    <a:t>$500</a:t>
                  </a:r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3693A6-A9D0-7DCB-502A-6B3C427DEF30}"/>
                </a:ext>
              </a:extLst>
            </p:cNvPr>
            <p:cNvGrpSpPr/>
            <p:nvPr/>
          </p:nvGrpSpPr>
          <p:grpSpPr>
            <a:xfrm>
              <a:off x="783191" y="750570"/>
              <a:ext cx="1691798" cy="429401"/>
              <a:chOff x="783191" y="750570"/>
              <a:chExt cx="1691798" cy="42940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783191" y="750570"/>
                <a:ext cx="1691798" cy="429401"/>
              </a:xfrm>
              <a:custGeom>
                <a:avLst/>
                <a:gdLst/>
                <a:ahLst/>
                <a:cxnLst/>
                <a:rect l="l" t="t" r="r" b="b"/>
                <a:pathLst>
                  <a:path w="874881" h="222056">
                    <a:moveTo>
                      <a:pt x="0" y="0"/>
                    </a:moveTo>
                    <a:lnTo>
                      <a:pt x="874881" y="0"/>
                    </a:lnTo>
                    <a:lnTo>
                      <a:pt x="874881" y="222056"/>
                    </a:lnTo>
                    <a:lnTo>
                      <a:pt x="0" y="222056"/>
                    </a:lnTo>
                    <a:close/>
                  </a:path>
                </a:pathLst>
              </a:custGeom>
              <a:solidFill>
                <a:srgbClr val="991C2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000595" y="805804"/>
                <a:ext cx="1256990" cy="3189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621"/>
                  </a:lnSpc>
                </a:pPr>
                <a:r>
                  <a:rPr lang="en-US" sz="2148" b="1" dirty="0">
                    <a:solidFill>
                      <a:srgbClr val="FFFFFF"/>
                    </a:solidFill>
                    <a:latin typeface="Roboto" panose="02000000000000000000" pitchFamily="2" charset="0"/>
                  </a:rPr>
                  <a:t>TOMMY</a:t>
                </a:r>
              </a:p>
            </p:txBody>
          </p:sp>
        </p:grpSp>
        <p:sp>
          <p:nvSpPr>
            <p:cNvPr id="25" name="TemplateLAB"/>
            <p:cNvSpPr/>
            <p:nvPr/>
          </p:nvSpPr>
          <p:spPr>
            <a:xfrm rot="5400000">
              <a:off x="8252064" y="1036953"/>
              <a:ext cx="685948" cy="113181"/>
            </a:xfrm>
            <a:custGeom>
              <a:avLst/>
              <a:gdLst/>
              <a:ahLst/>
              <a:cxnLst/>
              <a:rect l="l" t="t" r="r" b="b"/>
              <a:pathLst>
                <a:path w="685948" h="113181">
                  <a:moveTo>
                    <a:pt x="0" y="0"/>
                  </a:moveTo>
                  <a:lnTo>
                    <a:pt x="685948" y="0"/>
                  </a:lnTo>
                  <a:lnTo>
                    <a:pt x="685948" y="113181"/>
                  </a:lnTo>
                  <a:lnTo>
                    <a:pt x="0" y="113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Roboto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Missing Poster Template (Facebook Post)</dc:title>
  <dc:creator>Hoang Anh</dc:creator>
  <cp:lastModifiedBy>Hoang Anh</cp:lastModifiedBy>
  <cp:revision>4</cp:revision>
  <dcterms:created xsi:type="dcterms:W3CDTF">2006-08-16T00:00:00Z</dcterms:created>
  <dcterms:modified xsi:type="dcterms:W3CDTF">2023-10-12T10:48:55Z</dcterms:modified>
  <dc:identifier>DAFwuuy9L-w</dc:identifier>
</cp:coreProperties>
</file>