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62" r:id="rId2"/>
  </p:sldIdLst>
  <p:sldSz cx="7556500" cy="10693400"/>
  <p:notesSz cx="6858000" cy="9144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Poppins" panose="00000500000000000000" pitchFamily="2" charset="0"/>
      <p:regular r:id="rId7"/>
      <p:bold r:id="rId8"/>
      <p:italic r:id="rId9"/>
      <p:boldItalic r:id="rId10"/>
    </p:embeddedFont>
    <p:embeddedFont>
      <p:font typeface="Poppins SemiBold" panose="00000700000000000000" pitchFamily="2" charset="0"/>
      <p:bold r:id="rId11"/>
      <p:boldItalic r:id="rId1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20" userDrawn="1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65" d="100"/>
          <a:sy n="65" d="100"/>
        </p:scale>
        <p:origin x="822" y="84"/>
      </p:cViewPr>
      <p:guideLst>
        <p:guide orient="horz" pos="21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10/12/2023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9">
            <a:extLst>
              <a:ext uri="{FF2B5EF4-FFF2-40B4-BE49-F238E27FC236}">
                <a16:creationId xmlns:a16="http://schemas.microsoft.com/office/drawing/2014/main" id="{17727828-B9A0-17FD-39AA-E42675550E62}"/>
              </a:ext>
            </a:extLst>
          </p:cNvPr>
          <p:cNvGrpSpPr/>
          <p:nvPr/>
        </p:nvGrpSpPr>
        <p:grpSpPr>
          <a:xfrm>
            <a:off x="0" y="0"/>
            <a:ext cx="7556500" cy="10240801"/>
            <a:chOff x="0" y="0"/>
            <a:chExt cx="7556500" cy="10240801"/>
          </a:xfrm>
        </p:grpSpPr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52C5C84D-BB3D-6D0F-3746-B06960D06C08}"/>
                </a:ext>
              </a:extLst>
            </p:cNvPr>
            <p:cNvGrpSpPr/>
            <p:nvPr/>
          </p:nvGrpSpPr>
          <p:grpSpPr>
            <a:xfrm>
              <a:off x="440915" y="8148451"/>
              <a:ext cx="6678169" cy="2092347"/>
              <a:chOff x="440915" y="8148451"/>
              <a:chExt cx="6678169" cy="2092347"/>
            </a:xfrm>
          </p:grpSpPr>
          <p:sp>
            <p:nvSpPr>
              <p:cNvPr id="24" name="Freeform 24"/>
              <p:cNvSpPr/>
              <p:nvPr/>
            </p:nvSpPr>
            <p:spPr>
              <a:xfrm>
                <a:off x="440915" y="8148451"/>
                <a:ext cx="6678169" cy="2092347"/>
              </a:xfrm>
              <a:custGeom>
                <a:avLst/>
                <a:gdLst/>
                <a:ahLst/>
                <a:cxnLst/>
                <a:rect l="l" t="t" r="r" b="b"/>
                <a:pathLst>
                  <a:path w="3073901" h="963089">
                    <a:moveTo>
                      <a:pt x="0" y="0"/>
                    </a:moveTo>
                    <a:lnTo>
                      <a:pt x="3073901" y="0"/>
                    </a:lnTo>
                    <a:lnTo>
                      <a:pt x="3073901" y="963089"/>
                    </a:lnTo>
                    <a:lnTo>
                      <a:pt x="0" y="963089"/>
                    </a:lnTo>
                    <a:close/>
                  </a:path>
                </a:pathLst>
              </a:custGeom>
              <a:solidFill>
                <a:srgbClr val="D40D0D"/>
              </a:solidFill>
            </p:spPr>
            <p:txBody>
              <a:bodyPr/>
              <a:lstStyle/>
              <a:p>
                <a:endParaRPr lang="en-US"/>
              </a:p>
            </p:txBody>
          </p:sp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EC10E2E2-A8C3-98C0-A21F-E80384A55001}"/>
                  </a:ext>
                </a:extLst>
              </p:cNvPr>
              <p:cNvGrpSpPr/>
              <p:nvPr/>
            </p:nvGrpSpPr>
            <p:grpSpPr>
              <a:xfrm>
                <a:off x="677510" y="8456143"/>
                <a:ext cx="6204979" cy="1506459"/>
                <a:chOff x="677510" y="8437801"/>
                <a:chExt cx="6204979" cy="1506459"/>
              </a:xfrm>
            </p:grpSpPr>
            <p:sp>
              <p:nvSpPr>
                <p:cNvPr id="25" name="TextBox 25"/>
                <p:cNvSpPr txBox="1"/>
                <p:nvPr/>
              </p:nvSpPr>
              <p:spPr>
                <a:xfrm>
                  <a:off x="677510" y="8779872"/>
                  <a:ext cx="6204979" cy="56925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3699" b="1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ANNA</a:t>
                  </a:r>
                </a:p>
              </p:txBody>
            </p:sp>
            <p:sp>
              <p:nvSpPr>
                <p:cNvPr id="26" name="TextBox 26"/>
                <p:cNvSpPr txBox="1"/>
                <p:nvPr/>
              </p:nvSpPr>
              <p:spPr>
                <a:xfrm>
                  <a:off x="677510" y="8437801"/>
                  <a:ext cx="6204979" cy="246221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1600" dirty="0">
                      <a:solidFill>
                        <a:srgbClr val="FFFFFF"/>
                      </a:solidFill>
                      <a:latin typeface="Poppins SemiBold" panose="00000700000000000000" pitchFamily="2" charset="0"/>
                    </a:rPr>
                    <a:t>Please call if you have any information</a:t>
                  </a:r>
                </a:p>
              </p:txBody>
            </p:sp>
            <p:sp>
              <p:nvSpPr>
                <p:cNvPr id="2" name="TextBox 25">
                  <a:extLst>
                    <a:ext uri="{FF2B5EF4-FFF2-40B4-BE49-F238E27FC236}">
                      <a16:creationId xmlns:a16="http://schemas.microsoft.com/office/drawing/2014/main" id="{DF31B3C9-549C-679C-0964-A70FF83CC0FF}"/>
                    </a:ext>
                  </a:extLst>
                </p:cNvPr>
                <p:cNvSpPr txBox="1"/>
                <p:nvPr/>
              </p:nvSpPr>
              <p:spPr>
                <a:xfrm>
                  <a:off x="677510" y="9375002"/>
                  <a:ext cx="6204979" cy="569258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3699" b="1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123-456-7890</a:t>
                  </a:r>
                </a:p>
              </p:txBody>
            </p:sp>
          </p:grpSp>
        </p:grpSp>
        <p:grpSp>
          <p:nvGrpSpPr>
            <p:cNvPr id="37" name="Group 36">
              <a:extLst>
                <a:ext uri="{FF2B5EF4-FFF2-40B4-BE49-F238E27FC236}">
                  <a16:creationId xmlns:a16="http://schemas.microsoft.com/office/drawing/2014/main" id="{5BB692E9-45B3-3DE8-9BE5-F8A8ACC08A24}"/>
                </a:ext>
              </a:extLst>
            </p:cNvPr>
            <p:cNvGrpSpPr/>
            <p:nvPr/>
          </p:nvGrpSpPr>
          <p:grpSpPr>
            <a:xfrm>
              <a:off x="440915" y="2423790"/>
              <a:ext cx="6678169" cy="5296036"/>
              <a:chOff x="440915" y="2423790"/>
              <a:chExt cx="6678169" cy="5296036"/>
            </a:xfrm>
          </p:grpSpPr>
          <p:grpSp>
            <p:nvGrpSpPr>
              <p:cNvPr id="36" name="Group 35">
                <a:extLst>
                  <a:ext uri="{FF2B5EF4-FFF2-40B4-BE49-F238E27FC236}">
                    <a16:creationId xmlns:a16="http://schemas.microsoft.com/office/drawing/2014/main" id="{BC33AACC-8ADF-9D87-1D4D-01377246CAF3}"/>
                  </a:ext>
                </a:extLst>
              </p:cNvPr>
              <p:cNvGrpSpPr/>
              <p:nvPr/>
            </p:nvGrpSpPr>
            <p:grpSpPr>
              <a:xfrm>
                <a:off x="440915" y="3236108"/>
                <a:ext cx="6363085" cy="4483717"/>
                <a:chOff x="440915" y="3236108"/>
                <a:chExt cx="6363085" cy="4483717"/>
              </a:xfrm>
            </p:grpSpPr>
            <p:sp>
              <p:nvSpPr>
                <p:cNvPr id="7" name="Freeform 7"/>
                <p:cNvSpPr/>
                <p:nvPr/>
              </p:nvSpPr>
              <p:spPr>
                <a:xfrm>
                  <a:off x="440915" y="3236108"/>
                  <a:ext cx="6363085" cy="4483717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98978" h="1267641">
                      <a:moveTo>
                        <a:pt x="0" y="0"/>
                      </a:moveTo>
                      <a:lnTo>
                        <a:pt x="1798978" y="0"/>
                      </a:lnTo>
                      <a:lnTo>
                        <a:pt x="1798978" y="1267641"/>
                      </a:lnTo>
                      <a:lnTo>
                        <a:pt x="0" y="126764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grpSp>
              <p:nvGrpSpPr>
                <p:cNvPr id="33" name="Group 32">
                  <a:extLst>
                    <a:ext uri="{FF2B5EF4-FFF2-40B4-BE49-F238E27FC236}">
                      <a16:creationId xmlns:a16="http://schemas.microsoft.com/office/drawing/2014/main" id="{A0BC57F3-103D-EC0F-3624-836ADC476013}"/>
                    </a:ext>
                  </a:extLst>
                </p:cNvPr>
                <p:cNvGrpSpPr/>
                <p:nvPr/>
              </p:nvGrpSpPr>
              <p:grpSpPr>
                <a:xfrm>
                  <a:off x="756000" y="3544027"/>
                  <a:ext cx="2274652" cy="3867879"/>
                  <a:chOff x="756000" y="3521858"/>
                  <a:chExt cx="2274652" cy="3867879"/>
                </a:xfrm>
              </p:grpSpPr>
              <p:sp>
                <p:nvSpPr>
                  <p:cNvPr id="15" name="TextBox 15"/>
                  <p:cNvSpPr txBox="1"/>
                  <p:nvPr/>
                </p:nvSpPr>
                <p:spPr>
                  <a:xfrm>
                    <a:off x="756000" y="3521858"/>
                    <a:ext cx="2274652" cy="24763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r>
                      <a:rPr lang="en-US" sz="1600" b="1" spc="12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AGE: </a:t>
                    </a:r>
                    <a:r>
                      <a:rPr lang="en-US" sz="1600" spc="12" dirty="0">
                        <a:solidFill>
                          <a:srgbClr val="FFFFFF"/>
                        </a:solidFill>
                        <a:latin typeface="Poppins"/>
                      </a:rPr>
                      <a:t>6</a:t>
                    </a:r>
                  </a:p>
                </p:txBody>
              </p:sp>
              <p:sp>
                <p:nvSpPr>
                  <p:cNvPr id="16" name="TextBox 16"/>
                  <p:cNvSpPr txBox="1"/>
                  <p:nvPr/>
                </p:nvSpPr>
                <p:spPr>
                  <a:xfrm>
                    <a:off x="756000" y="4088452"/>
                    <a:ext cx="2274652" cy="24763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r>
                      <a:rPr lang="en-US" sz="1600" b="1" spc="12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HAIR: </a:t>
                    </a:r>
                    <a:r>
                      <a:rPr lang="en-US" sz="1600" spc="12" dirty="0">
                        <a:solidFill>
                          <a:srgbClr val="FFFFFF"/>
                        </a:solidFill>
                        <a:latin typeface="Poppins"/>
                      </a:rPr>
                      <a:t>Black, curly</a:t>
                    </a:r>
                  </a:p>
                </p:txBody>
              </p:sp>
              <p:sp>
                <p:nvSpPr>
                  <p:cNvPr id="17" name="TextBox 17"/>
                  <p:cNvSpPr txBox="1"/>
                  <p:nvPr/>
                </p:nvSpPr>
                <p:spPr>
                  <a:xfrm>
                    <a:off x="756000" y="4655046"/>
                    <a:ext cx="2274652" cy="24763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r>
                      <a:rPr lang="en-US" sz="1600" b="1" spc="12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EYES: </a:t>
                    </a:r>
                    <a:r>
                      <a:rPr lang="en-US" sz="1600" spc="12" dirty="0">
                        <a:solidFill>
                          <a:srgbClr val="FFFFFF"/>
                        </a:solidFill>
                        <a:latin typeface="Poppins"/>
                      </a:rPr>
                      <a:t>Black</a:t>
                    </a:r>
                  </a:p>
                </p:txBody>
              </p:sp>
              <p:sp>
                <p:nvSpPr>
                  <p:cNvPr id="18" name="TextBox 18"/>
                  <p:cNvSpPr txBox="1"/>
                  <p:nvPr/>
                </p:nvSpPr>
                <p:spPr>
                  <a:xfrm>
                    <a:off x="756000" y="5788234"/>
                    <a:ext cx="2274652" cy="24763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r>
                      <a:rPr lang="en-US" sz="1600" b="1" spc="12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HEIGHT: </a:t>
                    </a:r>
                    <a:r>
                      <a:rPr lang="en-US" sz="1600" spc="12" dirty="0">
                        <a:solidFill>
                          <a:srgbClr val="FFFFFF"/>
                        </a:solidFill>
                        <a:latin typeface="Poppins"/>
                      </a:rPr>
                      <a:t>3.5 feet</a:t>
                    </a:r>
                  </a:p>
                </p:txBody>
              </p:sp>
              <p:grpSp>
                <p:nvGrpSpPr>
                  <p:cNvPr id="27" name="Group 26">
                    <a:extLst>
                      <a:ext uri="{FF2B5EF4-FFF2-40B4-BE49-F238E27FC236}">
                        <a16:creationId xmlns:a16="http://schemas.microsoft.com/office/drawing/2014/main" id="{4E0E6AF1-2976-34D6-77D7-1123EC0BEA63}"/>
                      </a:ext>
                    </a:extLst>
                  </p:cNvPr>
                  <p:cNvGrpSpPr/>
                  <p:nvPr/>
                </p:nvGrpSpPr>
                <p:grpSpPr>
                  <a:xfrm>
                    <a:off x="756000" y="6354827"/>
                    <a:ext cx="2274652" cy="1034910"/>
                    <a:chOff x="756000" y="6354827"/>
                    <a:chExt cx="2274652" cy="1034910"/>
                  </a:xfrm>
                </p:grpSpPr>
                <p:sp>
                  <p:nvSpPr>
                    <p:cNvPr id="20" name="TextBox 20"/>
                    <p:cNvSpPr txBox="1"/>
                    <p:nvPr/>
                  </p:nvSpPr>
                  <p:spPr>
                    <a:xfrm>
                      <a:off x="756000" y="6646841"/>
                      <a:ext cx="2274652" cy="742896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r>
                        <a:rPr lang="en-US" sz="1600" spc="12" dirty="0">
                          <a:solidFill>
                            <a:srgbClr val="FFFFFF"/>
                          </a:solidFill>
                          <a:latin typeface="Poppins"/>
                        </a:rPr>
                        <a:t>He was last seen wearing a blue shirt and a black jeans </a:t>
                      </a:r>
                    </a:p>
                  </p:txBody>
                </p:sp>
                <p:sp>
                  <p:nvSpPr>
                    <p:cNvPr id="21" name="TextBox 21"/>
                    <p:cNvSpPr txBox="1"/>
                    <p:nvPr/>
                  </p:nvSpPr>
                  <p:spPr>
                    <a:xfrm>
                      <a:off x="756000" y="6354827"/>
                      <a:ext cx="2274652" cy="247632"/>
                    </a:xfrm>
                    <a:prstGeom prst="rect">
                      <a:avLst/>
                    </a:prstGeom>
                  </p:spPr>
                  <p:txBody>
                    <a:bodyPr lIns="0" tIns="0" rIns="0" bIns="0" rtlCol="0" anchor="t">
                      <a:spAutoFit/>
                    </a:bodyPr>
                    <a:lstStyle/>
                    <a:p>
                      <a:r>
                        <a:rPr lang="en-US" sz="1600" b="1" spc="12" dirty="0">
                          <a:solidFill>
                            <a:srgbClr val="FFFFFF"/>
                          </a:solidFill>
                          <a:latin typeface="Poppins" panose="00000500000000000000" pitchFamily="2" charset="0"/>
                        </a:rPr>
                        <a:t>WEARING:</a:t>
                      </a:r>
                    </a:p>
                  </p:txBody>
                </p:sp>
              </p:grpSp>
              <p:sp>
                <p:nvSpPr>
                  <p:cNvPr id="22" name="TextBox 22"/>
                  <p:cNvSpPr txBox="1"/>
                  <p:nvPr/>
                </p:nvSpPr>
                <p:spPr>
                  <a:xfrm>
                    <a:off x="756000" y="5221640"/>
                    <a:ext cx="2274652" cy="247632"/>
                  </a:xfrm>
                  <a:prstGeom prst="rect">
                    <a:avLst/>
                  </a:prstGeom>
                </p:spPr>
                <p:txBody>
                  <a:bodyPr lIns="0" tIns="0" rIns="0" bIns="0" rtlCol="0" anchor="t">
                    <a:spAutoFit/>
                  </a:bodyPr>
                  <a:lstStyle/>
                  <a:p>
                    <a:r>
                      <a:rPr lang="en-US" sz="1600" b="1" spc="12" dirty="0">
                        <a:solidFill>
                          <a:srgbClr val="FFFFFF"/>
                        </a:solidFill>
                        <a:latin typeface="Poppins" panose="00000500000000000000" pitchFamily="2" charset="0"/>
                      </a:rPr>
                      <a:t>WEIGHT: </a:t>
                    </a:r>
                    <a:r>
                      <a:rPr lang="en-US" sz="1600" spc="12" dirty="0">
                        <a:solidFill>
                          <a:srgbClr val="FFFFFF"/>
                        </a:solidFill>
                        <a:latin typeface="Poppins"/>
                      </a:rPr>
                      <a:t>45.5 </a:t>
                    </a:r>
                    <a:r>
                      <a:rPr lang="en-US" sz="1600" spc="12" dirty="0" err="1">
                        <a:solidFill>
                          <a:srgbClr val="FFFFFF"/>
                        </a:solidFill>
                        <a:latin typeface="Poppins"/>
                      </a:rPr>
                      <a:t>lbs</a:t>
                    </a:r>
                    <a:endParaRPr lang="en-US" sz="1600" spc="12" dirty="0">
                      <a:solidFill>
                        <a:srgbClr val="FFFFFF"/>
                      </a:solidFill>
                      <a:latin typeface="Poppins"/>
                    </a:endParaRPr>
                  </a:p>
                </p:txBody>
              </p:sp>
            </p:grpSp>
          </p:grpSp>
          <p:grpSp>
            <p:nvGrpSpPr>
              <p:cNvPr id="23" name="Group 22">
                <a:extLst>
                  <a:ext uri="{FF2B5EF4-FFF2-40B4-BE49-F238E27FC236}">
                    <a16:creationId xmlns:a16="http://schemas.microsoft.com/office/drawing/2014/main" id="{26356079-4D51-56BB-5321-38DD51C0E4E7}"/>
                  </a:ext>
                </a:extLst>
              </p:cNvPr>
              <p:cNvGrpSpPr/>
              <p:nvPr/>
            </p:nvGrpSpPr>
            <p:grpSpPr>
              <a:xfrm>
                <a:off x="440915" y="2423790"/>
                <a:ext cx="2904821" cy="812319"/>
                <a:chOff x="440915" y="2423790"/>
                <a:chExt cx="2904821" cy="812319"/>
              </a:xfrm>
            </p:grpSpPr>
            <p:sp>
              <p:nvSpPr>
                <p:cNvPr id="11" name="Freeform 11"/>
                <p:cNvSpPr/>
                <p:nvPr/>
              </p:nvSpPr>
              <p:spPr>
                <a:xfrm>
                  <a:off x="440915" y="2423790"/>
                  <a:ext cx="2904821" cy="81231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36068" h="429554">
                      <a:moveTo>
                        <a:pt x="0" y="0"/>
                      </a:moveTo>
                      <a:lnTo>
                        <a:pt x="1536068" y="0"/>
                      </a:lnTo>
                      <a:lnTo>
                        <a:pt x="1536068" y="429554"/>
                      </a:lnTo>
                      <a:lnTo>
                        <a:pt x="0" y="429554"/>
                      </a:lnTo>
                      <a:close/>
                    </a:path>
                  </a:pathLst>
                </a:custGeom>
                <a:solidFill>
                  <a:srgbClr val="D40D0D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3" name="TextBox 13"/>
                <p:cNvSpPr txBox="1"/>
                <p:nvPr/>
              </p:nvSpPr>
              <p:spPr>
                <a:xfrm>
                  <a:off x="756000" y="2628550"/>
                  <a:ext cx="2488850" cy="415498"/>
                </a:xfrm>
                <a:prstGeom prst="rect">
                  <a:avLst/>
                </a:prstGeom>
              </p:spPr>
              <p:txBody>
                <a:bodyPr wrap="square" lIns="0" tIns="0" rIns="0" bIns="0" rtlCol="0" anchor="t">
                  <a:spAutoFit/>
                </a:bodyPr>
                <a:lstStyle/>
                <a:p>
                  <a:r>
                    <a:rPr lang="en-US" sz="2600" b="1" spc="302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ALEXANDER</a:t>
                  </a:r>
                </a:p>
              </p:txBody>
            </p:sp>
          </p:grpSp>
          <p:sp>
            <p:nvSpPr>
              <p:cNvPr id="14" name="Freeform 14"/>
              <p:cNvSpPr/>
              <p:nvPr/>
            </p:nvSpPr>
            <p:spPr>
              <a:xfrm>
                <a:off x="3345736" y="2423790"/>
                <a:ext cx="3773348" cy="5296036"/>
              </a:xfrm>
              <a:custGeom>
                <a:avLst/>
                <a:gdLst/>
                <a:ahLst/>
                <a:cxnLst/>
                <a:rect l="l" t="t" r="r" b="b"/>
                <a:pathLst>
                  <a:path w="3773348" h="5296036">
                    <a:moveTo>
                      <a:pt x="0" y="0"/>
                    </a:moveTo>
                    <a:lnTo>
                      <a:pt x="3773349" y="0"/>
                    </a:lnTo>
                    <a:lnTo>
                      <a:pt x="3773349" y="5296036"/>
                    </a:lnTo>
                    <a:lnTo>
                      <a:pt x="0" y="5296036"/>
                    </a:lnTo>
                    <a:lnTo>
                      <a:pt x="0" y="0"/>
                    </a:lnTo>
                    <a:close/>
                  </a:path>
                </a:pathLst>
              </a:custGeom>
              <a:blipFill>
                <a:blip r:embed="rId2"/>
                <a:stretch>
                  <a:fillRect l="-103245" t="-4582" r="-35326" b="-9621"/>
                </a:stretch>
              </a:blipFill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DE2930E9-6603-2747-4F45-86591A32BF45}"/>
                </a:ext>
              </a:extLst>
            </p:cNvPr>
            <p:cNvGrpSpPr/>
            <p:nvPr/>
          </p:nvGrpSpPr>
          <p:grpSpPr>
            <a:xfrm>
              <a:off x="0" y="0"/>
              <a:ext cx="7556500" cy="1995164"/>
              <a:chOff x="0" y="0"/>
              <a:chExt cx="7556500" cy="1995164"/>
            </a:xfrm>
          </p:grpSpPr>
          <p:grpSp>
            <p:nvGrpSpPr>
              <p:cNvPr id="10" name="Group 9">
                <a:extLst>
                  <a:ext uri="{FF2B5EF4-FFF2-40B4-BE49-F238E27FC236}">
                    <a16:creationId xmlns:a16="http://schemas.microsoft.com/office/drawing/2014/main" id="{1F183974-89F8-CD86-4DFE-2610B10FBE7A}"/>
                  </a:ext>
                </a:extLst>
              </p:cNvPr>
              <p:cNvGrpSpPr/>
              <p:nvPr/>
            </p:nvGrpSpPr>
            <p:grpSpPr>
              <a:xfrm>
                <a:off x="0" y="0"/>
                <a:ext cx="7556500" cy="1614165"/>
                <a:chOff x="0" y="0"/>
                <a:chExt cx="7556500" cy="1614165"/>
              </a:xfrm>
            </p:grpSpPr>
            <p:sp>
              <p:nvSpPr>
                <p:cNvPr id="3" name="Freeform 3"/>
                <p:cNvSpPr/>
                <p:nvPr/>
              </p:nvSpPr>
              <p:spPr>
                <a:xfrm>
                  <a:off x="0" y="0"/>
                  <a:ext cx="7556500" cy="161416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138481" h="456358">
                      <a:moveTo>
                        <a:pt x="0" y="0"/>
                      </a:moveTo>
                      <a:lnTo>
                        <a:pt x="2138481" y="0"/>
                      </a:lnTo>
                      <a:lnTo>
                        <a:pt x="2138481" y="456358"/>
                      </a:lnTo>
                      <a:lnTo>
                        <a:pt x="0" y="456358"/>
                      </a:lnTo>
                      <a:close/>
                    </a:path>
                  </a:pathLst>
                </a:custGeom>
                <a:solidFill>
                  <a:srgbClr val="D40D0D"/>
                </a:solidFill>
              </p:spPr>
              <p:txBody>
                <a:bodyPr>
                  <a:normAutofit/>
                </a:bodyPr>
                <a:lstStyle/>
                <a:p>
                  <a:endParaRPr lang="en-US"/>
                </a:p>
              </p:txBody>
            </p:sp>
            <p:sp>
              <p:nvSpPr>
                <p:cNvPr id="5" name="TextBox 5"/>
                <p:cNvSpPr txBox="1"/>
                <p:nvPr/>
              </p:nvSpPr>
              <p:spPr>
                <a:xfrm>
                  <a:off x="232784" y="315781"/>
                  <a:ext cx="7243333" cy="906402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5900" b="1" spc="659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MISSING CHILD</a:t>
                  </a:r>
                </a:p>
              </p:txBody>
            </p:sp>
          </p:grpSp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066F2AF-6607-8E45-75C6-5A7EDA058FA0}"/>
                  </a:ext>
                </a:extLst>
              </p:cNvPr>
              <p:cNvGrpSpPr/>
              <p:nvPr/>
            </p:nvGrpSpPr>
            <p:grpSpPr>
              <a:xfrm>
                <a:off x="2162528" y="1319220"/>
                <a:ext cx="3231445" cy="675944"/>
                <a:chOff x="2164277" y="1319220"/>
                <a:chExt cx="3231445" cy="675944"/>
              </a:xfrm>
            </p:grpSpPr>
            <p:sp>
              <p:nvSpPr>
                <p:cNvPr id="29" name="Freeform 29"/>
                <p:cNvSpPr/>
                <p:nvPr/>
              </p:nvSpPr>
              <p:spPr>
                <a:xfrm>
                  <a:off x="2164277" y="1319220"/>
                  <a:ext cx="3231445" cy="67594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08787" h="357439">
                      <a:moveTo>
                        <a:pt x="0" y="0"/>
                      </a:moveTo>
                      <a:lnTo>
                        <a:pt x="1708787" y="0"/>
                      </a:lnTo>
                      <a:lnTo>
                        <a:pt x="1708787" y="357439"/>
                      </a:lnTo>
                      <a:lnTo>
                        <a:pt x="0" y="357439"/>
                      </a:lnTo>
                      <a:close/>
                    </a:path>
                  </a:pathLst>
                </a:custGeom>
                <a:solidFill>
                  <a:srgbClr val="000000"/>
                </a:solidFill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31" name="TextBox 31"/>
                <p:cNvSpPr txBox="1"/>
                <p:nvPr/>
              </p:nvSpPr>
              <p:spPr>
                <a:xfrm>
                  <a:off x="2251808" y="1432131"/>
                  <a:ext cx="3094482" cy="450123"/>
                </a:xfrm>
                <a:prstGeom prst="rect">
                  <a:avLst/>
                </a:prstGeom>
              </p:spPr>
              <p:txBody>
                <a:bodyPr lIns="0" tIns="0" rIns="0" bIns="0" rtlCol="0" anchor="t">
                  <a:spAutoFit/>
                </a:bodyPr>
                <a:lstStyle/>
                <a:p>
                  <a:pPr algn="ctr"/>
                  <a:r>
                    <a:rPr lang="en-US" sz="2900" b="1" spc="327" dirty="0">
                      <a:solidFill>
                        <a:srgbClr val="FFFFFF"/>
                      </a:solidFill>
                      <a:latin typeface="Poppins" panose="00000500000000000000" pitchFamily="2" charset="0"/>
                    </a:rPr>
                    <a:t>PLEASE HELP</a:t>
                  </a:r>
                </a:p>
              </p:txBody>
            </p:sp>
          </p:grpSp>
        </p:grpSp>
        <p:sp>
          <p:nvSpPr>
            <p:cNvPr id="32" name="TemplateLAB"/>
            <p:cNvSpPr/>
            <p:nvPr/>
          </p:nvSpPr>
          <p:spPr>
            <a:xfrm rot="5400000">
              <a:off x="7002102" y="9841236"/>
              <a:ext cx="685948" cy="113181"/>
            </a:xfrm>
            <a:custGeom>
              <a:avLst/>
              <a:gdLst/>
              <a:ahLst/>
              <a:cxnLst/>
              <a:rect l="l" t="t" r="r" b="b"/>
              <a:pathLst>
                <a:path w="685948" h="113181">
                  <a:moveTo>
                    <a:pt x="0" y="0"/>
                  </a:moveTo>
                  <a:lnTo>
                    <a:pt x="685947" y="0"/>
                  </a:lnTo>
                  <a:lnTo>
                    <a:pt x="685947" y="113181"/>
                  </a:lnTo>
                  <a:lnTo>
                    <a:pt x="0" y="113181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a:blipFill>
          </p:spPr>
          <p:txBody>
            <a:bodyPr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47</Words>
  <Application>Microsoft Office PowerPoint</Application>
  <PresentationFormat>Custom</PresentationFormat>
  <Paragraphs>13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Poppins</vt:lpstr>
      <vt:lpstr>Calibri</vt:lpstr>
      <vt:lpstr>Arial</vt:lpstr>
      <vt:lpstr>Poppins SemiBold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Missing Poster Template (A4 Portrait)</dc:title>
  <dc:creator>Hoang Anh</dc:creator>
  <cp:lastModifiedBy>Hoang Anh</cp:lastModifiedBy>
  <cp:revision>5</cp:revision>
  <dcterms:created xsi:type="dcterms:W3CDTF">2006-08-16T00:00:00Z</dcterms:created>
  <dcterms:modified xsi:type="dcterms:W3CDTF">2023-10-12T10:26:16Z</dcterms:modified>
  <dc:identifier>DAFwujKlHpE</dc:identifier>
</cp:coreProperties>
</file>