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8953500" cy="7505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lita One" panose="020000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48" autoAdjust="0"/>
    <p:restoredTop sz="94622" autoAdjust="0"/>
  </p:normalViewPr>
  <p:slideViewPr>
    <p:cSldViewPr>
      <p:cViewPr varScale="1">
        <p:scale>
          <a:sx n="97" d="100"/>
          <a:sy n="97" d="100"/>
        </p:scale>
        <p:origin x="2844" y="84"/>
      </p:cViewPr>
      <p:guideLst>
        <p:guide orient="horz" pos="21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856F78A-A8D3-6793-9B87-5C1F666AC1AA}"/>
              </a:ext>
            </a:extLst>
          </p:cNvPr>
          <p:cNvGrpSpPr/>
          <p:nvPr/>
        </p:nvGrpSpPr>
        <p:grpSpPr>
          <a:xfrm>
            <a:off x="-253384" y="-168257"/>
            <a:ext cx="9463899" cy="7819525"/>
            <a:chOff x="-253384" y="-168257"/>
            <a:chExt cx="9463899" cy="7819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4626BAE-FF80-62A3-5233-D2B5F785E9EC}"/>
                </a:ext>
              </a:extLst>
            </p:cNvPr>
            <p:cNvSpPr/>
            <p:nvPr/>
          </p:nvSpPr>
          <p:spPr>
            <a:xfrm>
              <a:off x="750570" y="2291711"/>
              <a:ext cx="7452360" cy="3647179"/>
            </a:xfrm>
            <a:prstGeom prst="roundRect">
              <a:avLst>
                <a:gd name="adj" fmla="val 11891"/>
              </a:avLst>
            </a:prstGeom>
            <a:blipFill>
              <a:blip r:embed="rId2"/>
              <a:srcRect/>
              <a:stretch>
                <a:fillRect t="-21762" b="-11630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7E571F1-D331-6F95-4715-AFCF5CF41B3D}"/>
                </a:ext>
              </a:extLst>
            </p:cNvPr>
            <p:cNvGrpSpPr/>
            <p:nvPr/>
          </p:nvGrpSpPr>
          <p:grpSpPr>
            <a:xfrm>
              <a:off x="-253384" y="-168257"/>
              <a:ext cx="9463899" cy="7819525"/>
              <a:chOff x="-253384" y="-168257"/>
              <a:chExt cx="9463899" cy="7819525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-1"/>
                <a:ext cx="2731698" cy="1621931"/>
              </a:xfrm>
              <a:custGeom>
                <a:avLst/>
                <a:gdLst/>
                <a:ahLst/>
                <a:cxnLst/>
                <a:rect l="l" t="t" r="r" b="b"/>
                <a:pathLst>
                  <a:path w="3440406" h="2877430">
                    <a:moveTo>
                      <a:pt x="0" y="0"/>
                    </a:moveTo>
                    <a:lnTo>
                      <a:pt x="3440406" y="0"/>
                    </a:lnTo>
                    <a:lnTo>
                      <a:pt x="3440406" y="2877430"/>
                    </a:lnTo>
                    <a:lnTo>
                      <a:pt x="0" y="28774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25944" t="-7740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16873C9-C985-A289-8671-95399FEAAEAE}"/>
                  </a:ext>
                </a:extLst>
              </p:cNvPr>
              <p:cNvSpPr/>
              <p:nvPr/>
            </p:nvSpPr>
            <p:spPr>
              <a:xfrm rot="-4308647">
                <a:off x="185846" y="5933827"/>
                <a:ext cx="1278211" cy="2156672"/>
              </a:xfrm>
              <a:custGeom>
                <a:avLst/>
                <a:gdLst>
                  <a:gd name="connsiteX0" fmla="*/ 1278211 w 1278211"/>
                  <a:gd name="connsiteY0" fmla="*/ 0 h 2156672"/>
                  <a:gd name="connsiteX1" fmla="*/ 1278211 w 1278211"/>
                  <a:gd name="connsiteY1" fmla="*/ 2156672 h 2156672"/>
                  <a:gd name="connsiteX2" fmla="*/ 473924 w 1278211"/>
                  <a:gd name="connsiteY2" fmla="*/ 2156672 h 2156672"/>
                  <a:gd name="connsiteX3" fmla="*/ 0 w 1278211"/>
                  <a:gd name="connsiteY3" fmla="*/ 714310 h 2156672"/>
                  <a:gd name="connsiteX4" fmla="*/ 0 w 1278211"/>
                  <a:gd name="connsiteY4" fmla="*/ 419988 h 215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211" h="2156672">
                    <a:moveTo>
                      <a:pt x="1278211" y="0"/>
                    </a:moveTo>
                    <a:lnTo>
                      <a:pt x="1278211" y="2156672"/>
                    </a:lnTo>
                    <a:lnTo>
                      <a:pt x="473924" y="2156672"/>
                    </a:lnTo>
                    <a:lnTo>
                      <a:pt x="0" y="714310"/>
                    </a:lnTo>
                    <a:lnTo>
                      <a:pt x="0" y="419988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4360" t="-2650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46A774-FC07-D567-DE41-7D0148FB8286}"/>
                  </a:ext>
                </a:extLst>
              </p:cNvPr>
              <p:cNvSpPr/>
              <p:nvPr/>
            </p:nvSpPr>
            <p:spPr>
              <a:xfrm rot="-4308647">
                <a:off x="7481438" y="-595852"/>
                <a:ext cx="1301482" cy="2156672"/>
              </a:xfrm>
              <a:custGeom>
                <a:avLst/>
                <a:gdLst>
                  <a:gd name="connsiteX0" fmla="*/ 806754 w 1301482"/>
                  <a:gd name="connsiteY0" fmla="*/ 0 h 2156672"/>
                  <a:gd name="connsiteX1" fmla="*/ 1301482 w 1301482"/>
                  <a:gd name="connsiteY1" fmla="*/ 1505680 h 2156672"/>
                  <a:gd name="connsiteX2" fmla="*/ 1301482 w 1301482"/>
                  <a:gd name="connsiteY2" fmla="*/ 1729038 h 2156672"/>
                  <a:gd name="connsiteX3" fmla="*/ 0 w 1301482"/>
                  <a:gd name="connsiteY3" fmla="*/ 2156672 h 2156672"/>
                  <a:gd name="connsiteX4" fmla="*/ 0 w 1301482"/>
                  <a:gd name="connsiteY4" fmla="*/ 0 h 215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482" h="2156672">
                    <a:moveTo>
                      <a:pt x="806754" y="0"/>
                    </a:moveTo>
                    <a:lnTo>
                      <a:pt x="1301482" y="1505680"/>
                    </a:lnTo>
                    <a:lnTo>
                      <a:pt x="1301482" y="1729038"/>
                    </a:lnTo>
                    <a:lnTo>
                      <a:pt x="0" y="21566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2494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701790" y="6134624"/>
                <a:ext cx="2251710" cy="1371076"/>
              </a:xfrm>
              <a:custGeom>
                <a:avLst/>
                <a:gdLst/>
                <a:ahLst/>
                <a:cxnLst/>
                <a:rect l="l" t="t" r="r" b="b"/>
                <a:pathLst>
                  <a:path w="3002280" h="2510998">
                    <a:moveTo>
                      <a:pt x="0" y="0"/>
                    </a:moveTo>
                    <a:lnTo>
                      <a:pt x="3002280" y="0"/>
                    </a:lnTo>
                    <a:lnTo>
                      <a:pt x="3002280" y="2510998"/>
                    </a:lnTo>
                    <a:lnTo>
                      <a:pt x="0" y="25109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1" t="-1" r="-33334" b="-83140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72E1BC-DA2E-836C-CE26-A91C51B88065}"/>
                </a:ext>
              </a:extLst>
            </p:cNvPr>
            <p:cNvGrpSpPr/>
            <p:nvPr/>
          </p:nvGrpSpPr>
          <p:grpSpPr>
            <a:xfrm>
              <a:off x="908862" y="6363050"/>
              <a:ext cx="7294068" cy="392080"/>
              <a:chOff x="908862" y="6363050"/>
              <a:chExt cx="7294068" cy="3920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9193786-6A04-C963-E9E0-B1DBE2F415A7}"/>
                  </a:ext>
                </a:extLst>
              </p:cNvPr>
              <p:cNvGrpSpPr/>
              <p:nvPr/>
            </p:nvGrpSpPr>
            <p:grpSpPr>
              <a:xfrm>
                <a:off x="3207025" y="6363050"/>
                <a:ext cx="2671058" cy="392080"/>
                <a:chOff x="3207024" y="6363050"/>
                <a:chExt cx="2671058" cy="39208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3207024" y="6363050"/>
                  <a:ext cx="392080" cy="39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73" h="522773">
                      <a:moveTo>
                        <a:pt x="0" y="0"/>
                      </a:moveTo>
                      <a:lnTo>
                        <a:pt x="522773" y="0"/>
                      </a:lnTo>
                      <a:lnTo>
                        <a:pt x="522773" y="522773"/>
                      </a:lnTo>
                      <a:lnTo>
                        <a:pt x="0" y="5227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6D38CB8-436E-C949-F97F-3CBFDB910526}"/>
                    </a:ext>
                  </a:extLst>
                </p:cNvPr>
                <p:cNvGrpSpPr/>
                <p:nvPr/>
              </p:nvGrpSpPr>
              <p:grpSpPr>
                <a:xfrm>
                  <a:off x="3739050" y="6396619"/>
                  <a:ext cx="2139032" cy="311836"/>
                  <a:chOff x="3739050" y="6390268"/>
                  <a:chExt cx="2139032" cy="311836"/>
                </a:xfrm>
              </p:grpSpPr>
              <p:sp>
                <p:nvSpPr>
                  <p:cNvPr id="9" name="TextBox 9"/>
                  <p:cNvSpPr txBox="1"/>
                  <p:nvPr/>
                </p:nvSpPr>
                <p:spPr>
                  <a:xfrm>
                    <a:off x="3739050" y="6537828"/>
                    <a:ext cx="2139032" cy="16427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35"/>
                      </a:lnSpc>
                    </a:pPr>
                    <a:r>
                      <a:rPr lang="en-US" sz="1000" dirty="0">
                        <a:solidFill>
                          <a:srgbClr val="000000"/>
                        </a:solidFill>
                        <a:latin typeface="Lilita One"/>
                      </a:rPr>
                      <a:t>123 Anywhere St., Any City, ST 12345</a:t>
                    </a:r>
                  </a:p>
                </p:txBody>
              </p:sp>
              <p:sp>
                <p:nvSpPr>
                  <p:cNvPr id="10" name="TextBox 10"/>
                  <p:cNvSpPr txBox="1"/>
                  <p:nvPr/>
                </p:nvSpPr>
                <p:spPr>
                  <a:xfrm>
                    <a:off x="3739050" y="6390268"/>
                    <a:ext cx="907864" cy="1650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35"/>
                      </a:lnSpc>
                    </a:pPr>
                    <a:r>
                      <a:rPr lang="en-US" sz="1050" dirty="0">
                        <a:solidFill>
                          <a:srgbClr val="E40E2A"/>
                        </a:solidFill>
                        <a:latin typeface="Lilita One" panose="02000000000000000000" pitchFamily="2" charset="0"/>
                      </a:rPr>
                      <a:t>ADDRESS</a:t>
                    </a:r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7EF307F-E12C-8873-A39C-72BA69F72C95}"/>
                  </a:ext>
                </a:extLst>
              </p:cNvPr>
              <p:cNvGrpSpPr/>
              <p:nvPr/>
            </p:nvGrpSpPr>
            <p:grpSpPr>
              <a:xfrm>
                <a:off x="6561558" y="6363050"/>
                <a:ext cx="1641372" cy="392080"/>
                <a:chOff x="6561558" y="6363050"/>
                <a:chExt cx="1641372" cy="39208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6561558" y="6363050"/>
                  <a:ext cx="392080" cy="39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73" h="522773">
                      <a:moveTo>
                        <a:pt x="0" y="0"/>
                      </a:moveTo>
                      <a:lnTo>
                        <a:pt x="522773" y="0"/>
                      </a:lnTo>
                      <a:lnTo>
                        <a:pt x="522773" y="522773"/>
                      </a:lnTo>
                      <a:lnTo>
                        <a:pt x="0" y="5227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7096676" y="6396619"/>
                  <a:ext cx="907864" cy="1650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35"/>
                    </a:lnSpc>
                  </a:pPr>
                  <a:r>
                    <a:rPr lang="en-US" sz="1050" dirty="0">
                      <a:solidFill>
                        <a:srgbClr val="E40E2A"/>
                      </a:solidFill>
                      <a:latin typeface="Lilita One" panose="02000000000000000000" pitchFamily="2" charset="0"/>
                    </a:rPr>
                    <a:t>PHONE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7096676" y="6544179"/>
                  <a:ext cx="1106254" cy="16504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1435"/>
                    </a:lnSpc>
                  </a:pPr>
                  <a:r>
                    <a:rPr lang="en-US" sz="1000" dirty="0">
                      <a:solidFill>
                        <a:srgbClr val="000000"/>
                      </a:solidFill>
                      <a:latin typeface="Lilita One"/>
                    </a:rPr>
                    <a:t>+123-456-7890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E98DB2E-2B7B-CB69-EF93-BE4EC4A8D04B}"/>
                  </a:ext>
                </a:extLst>
              </p:cNvPr>
              <p:cNvGrpSpPr/>
              <p:nvPr/>
            </p:nvGrpSpPr>
            <p:grpSpPr>
              <a:xfrm>
                <a:off x="908862" y="6363589"/>
                <a:ext cx="1614687" cy="391003"/>
                <a:chOff x="908862" y="6363589"/>
                <a:chExt cx="1614687" cy="391003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908862" y="6363589"/>
                  <a:ext cx="392430" cy="391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40" h="521337">
                      <a:moveTo>
                        <a:pt x="0" y="0"/>
                      </a:moveTo>
                      <a:lnTo>
                        <a:pt x="523240" y="0"/>
                      </a:lnTo>
                      <a:lnTo>
                        <a:pt x="523240" y="521337"/>
                      </a:lnTo>
                      <a:lnTo>
                        <a:pt x="0" y="5213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906DCD05-38EA-A14C-9CF6-7945868524EC}"/>
                    </a:ext>
                  </a:extLst>
                </p:cNvPr>
                <p:cNvGrpSpPr/>
                <p:nvPr/>
              </p:nvGrpSpPr>
              <p:grpSpPr>
                <a:xfrm>
                  <a:off x="1440550" y="6396619"/>
                  <a:ext cx="1082999" cy="311836"/>
                  <a:chOff x="1440550" y="6390268"/>
                  <a:chExt cx="1082999" cy="311836"/>
                </a:xfrm>
              </p:grpSpPr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1440550" y="6390268"/>
                    <a:ext cx="907865" cy="1650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35"/>
                      </a:lnSpc>
                    </a:pPr>
                    <a:r>
                      <a:rPr lang="en-US" sz="1050" dirty="0">
                        <a:solidFill>
                          <a:srgbClr val="E40E2A"/>
                        </a:solidFill>
                        <a:latin typeface="Lilita One" panose="02000000000000000000" pitchFamily="2" charset="0"/>
                      </a:rPr>
                      <a:t>FACEBOOK</a:t>
                    </a:r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1440550" y="6537828"/>
                    <a:ext cx="1082999" cy="16427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435"/>
                      </a:lnSpc>
                    </a:pPr>
                    <a:r>
                      <a:rPr lang="en-US" sz="1000" dirty="0" err="1">
                        <a:solidFill>
                          <a:srgbClr val="000000"/>
                        </a:solidFill>
                        <a:latin typeface="Lilita One"/>
                      </a:rPr>
                      <a:t>hellotemplateLAB</a:t>
                    </a:r>
                    <a:endParaRPr lang="en-US" sz="1000" dirty="0">
                      <a:solidFill>
                        <a:srgbClr val="000000"/>
                      </a:solidFill>
                      <a:latin typeface="Lilita One"/>
                    </a:endParaRPr>
                  </a:p>
                </p:txBody>
              </p:sp>
            </p:grp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5DFC56-C190-EE44-6254-A5CA821FE1C9}"/>
                </a:ext>
              </a:extLst>
            </p:cNvPr>
            <p:cNvGrpSpPr/>
            <p:nvPr/>
          </p:nvGrpSpPr>
          <p:grpSpPr>
            <a:xfrm>
              <a:off x="6496628" y="2104590"/>
              <a:ext cx="2030086" cy="1564595"/>
              <a:chOff x="6496628" y="2104590"/>
              <a:chExt cx="2030086" cy="1564595"/>
            </a:xfrm>
          </p:grpSpPr>
          <p:sp>
            <p:nvSpPr>
              <p:cNvPr id="21" name="Freeform 21"/>
              <p:cNvSpPr/>
              <p:nvPr/>
            </p:nvSpPr>
            <p:spPr>
              <a:xfrm rot="1021203">
                <a:off x="6697460" y="2104590"/>
                <a:ext cx="1597751" cy="1564595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E4592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 rot="1021203">
                <a:off x="6643547" y="2573443"/>
                <a:ext cx="1883167" cy="2113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71"/>
                  </a:lnSpc>
                </a:pPr>
                <a:r>
                  <a:rPr lang="en-US" sz="1900" dirty="0">
                    <a:solidFill>
                      <a:srgbClr val="FFFFFF"/>
                    </a:solidFill>
                    <a:latin typeface="Lilita One" panose="02000000000000000000" pitchFamily="2" charset="0"/>
                  </a:rPr>
                  <a:t>REWARD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 rot="1021203">
                <a:off x="6496628" y="2916453"/>
                <a:ext cx="1883167" cy="3323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13"/>
                  </a:lnSpc>
                </a:pPr>
                <a:r>
                  <a:rPr lang="en-US" sz="3103" dirty="0">
                    <a:solidFill>
                      <a:srgbClr val="FFFFFF"/>
                    </a:solidFill>
                    <a:latin typeface="Lilita One" panose="02000000000000000000" pitchFamily="2" charset="0"/>
                  </a:rPr>
                  <a:t>$ 200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338213F-A5E5-716A-A49F-08E284449005}"/>
                </a:ext>
              </a:extLst>
            </p:cNvPr>
            <p:cNvGrpSpPr/>
            <p:nvPr/>
          </p:nvGrpSpPr>
          <p:grpSpPr>
            <a:xfrm>
              <a:off x="1252446" y="914876"/>
              <a:ext cx="6448607" cy="994848"/>
              <a:chOff x="1252447" y="914876"/>
              <a:chExt cx="6448607" cy="994848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1252447" y="914876"/>
                <a:ext cx="6448607" cy="6761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077"/>
                  </a:lnSpc>
                </a:pPr>
                <a:r>
                  <a:rPr lang="en-US" sz="6250" spc="313" dirty="0">
                    <a:solidFill>
                      <a:srgbClr val="E40E2A"/>
                    </a:solidFill>
                    <a:latin typeface="Lilita One" panose="02000000000000000000" pitchFamily="2" charset="0"/>
                  </a:rPr>
                  <a:t>MISSING CAT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863895" y="1709028"/>
                <a:ext cx="5225710" cy="2006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3"/>
                  </a:lnSpc>
                </a:pPr>
                <a:r>
                  <a:rPr lang="en-US" sz="1904" spc="95" dirty="0">
                    <a:solidFill>
                      <a:srgbClr val="000000"/>
                    </a:solidFill>
                    <a:latin typeface="Lilita One" panose="02000000000000000000" pitchFamily="2" charset="0"/>
                  </a:rPr>
                  <a:t>LAST SEEN AT WHISPERING WILLOW PARK</a:t>
                </a:r>
              </a:p>
            </p:txBody>
          </p:sp>
        </p:grpSp>
        <p:sp>
          <p:nvSpPr>
            <p:cNvPr id="24" name="TemplateLAB"/>
            <p:cNvSpPr/>
            <p:nvPr/>
          </p:nvSpPr>
          <p:spPr>
            <a:xfrm rot="5400000">
              <a:off x="8226099" y="4058710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Lilita One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(Facebook Post)</dc:title>
  <dc:creator>Hoang Anh</dc:creator>
  <cp:lastModifiedBy>Hoang Anh</cp:lastModifiedBy>
  <cp:revision>7</cp:revision>
  <dcterms:created xsi:type="dcterms:W3CDTF">2006-08-16T00:00:00Z</dcterms:created>
  <dcterms:modified xsi:type="dcterms:W3CDTF">2023-10-13T04:01:18Z</dcterms:modified>
  <dc:identifier>DAFwuuy9L-w</dc:identifier>
</cp:coreProperties>
</file>