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858000" cy="9144000"/>
  <p:embeddedFontLst>
    <p:embeddedFont>
      <p:font typeface="Anton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itchFamily="2" charset="0"/>
      <p:regular r:id="rId9"/>
      <p:bold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376" y="-61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DCF1-B170-48C4-B9B8-DC6F33C126B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FFD2-9670-4255-AEE1-DDB8C5AD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FFD2-9670-4255-AEE1-DDB8C5ADF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2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templatelab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:a16="http://schemas.microsoft.com/office/drawing/2014/main" id="{95A6418E-E10F-0641-2727-2587E8508B64}"/>
              </a:ext>
            </a:extLst>
          </p:cNvPr>
          <p:cNvGrpSpPr/>
          <p:nvPr/>
        </p:nvGrpSpPr>
        <p:grpSpPr>
          <a:xfrm>
            <a:off x="0" y="0"/>
            <a:ext cx="7556500" cy="10347889"/>
            <a:chOff x="0" y="0"/>
            <a:chExt cx="7556500" cy="10347889"/>
          </a:xfrm>
        </p:grpSpPr>
        <p:sp>
          <p:nvSpPr>
            <p:cNvPr id="4" name="Freeform 4"/>
            <p:cNvSpPr/>
            <p:nvPr/>
          </p:nvSpPr>
          <p:spPr>
            <a:xfrm>
              <a:off x="331120" y="2333012"/>
              <a:ext cx="6894259" cy="4367715"/>
            </a:xfrm>
            <a:custGeom>
              <a:avLst/>
              <a:gdLst/>
              <a:ahLst/>
              <a:cxnLst/>
              <a:rect l="l" t="t" r="r" b="b"/>
              <a:pathLst>
                <a:path w="6894259" h="4367715">
                  <a:moveTo>
                    <a:pt x="0" y="0"/>
                  </a:moveTo>
                  <a:lnTo>
                    <a:pt x="6894260" y="0"/>
                  </a:lnTo>
                  <a:lnTo>
                    <a:pt x="6894260" y="4367715"/>
                  </a:lnTo>
                  <a:lnTo>
                    <a:pt x="0" y="4367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681" b="-268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930C34C-57CF-3427-3860-95FDE4B76B3C}"/>
                </a:ext>
              </a:extLst>
            </p:cNvPr>
            <p:cNvGrpSpPr/>
            <p:nvPr/>
          </p:nvGrpSpPr>
          <p:grpSpPr>
            <a:xfrm>
              <a:off x="336550" y="6700727"/>
              <a:ext cx="6880224" cy="3647162"/>
              <a:chOff x="336550" y="6700727"/>
              <a:chExt cx="6880224" cy="36471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36550" y="6700727"/>
                <a:ext cx="6880224" cy="3647162"/>
              </a:xfrm>
              <a:custGeom>
                <a:avLst/>
                <a:gdLst/>
                <a:ahLst/>
                <a:cxnLst/>
                <a:rect l="l" t="t" r="r" b="b"/>
                <a:pathLst>
                  <a:path w="2921878" h="1545715">
                    <a:moveTo>
                      <a:pt x="0" y="0"/>
                    </a:moveTo>
                    <a:lnTo>
                      <a:pt x="2921878" y="0"/>
                    </a:lnTo>
                    <a:lnTo>
                      <a:pt x="2921878" y="1545715"/>
                    </a:lnTo>
                    <a:lnTo>
                      <a:pt x="0" y="154571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BB1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V="1">
                <a:off x="2584777" y="7220739"/>
                <a:ext cx="0" cy="1687886"/>
              </a:xfrm>
              <a:prstGeom prst="line">
                <a:avLst/>
              </a:prstGeom>
              <a:ln w="19050" cap="flat">
                <a:solidFill>
                  <a:srgbClr val="BB1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hlinkClick r:id="rId4" tooltip="https://templatelab.com"/>
              </p:cNvPr>
              <p:cNvSpPr/>
              <p:nvPr/>
            </p:nvSpPr>
            <p:spPr>
              <a:xfrm>
                <a:off x="2576513" y="8908625"/>
                <a:ext cx="4632294" cy="1439263"/>
              </a:xfrm>
              <a:custGeom>
                <a:avLst/>
                <a:gdLst/>
                <a:ahLst/>
                <a:cxnLst/>
                <a:rect l="l" t="t" r="r" b="b"/>
                <a:pathLst>
                  <a:path w="2522206" h="781381">
                    <a:moveTo>
                      <a:pt x="0" y="0"/>
                    </a:moveTo>
                    <a:lnTo>
                      <a:pt x="2522206" y="0"/>
                    </a:lnTo>
                    <a:lnTo>
                      <a:pt x="2522206" y="781381"/>
                    </a:lnTo>
                    <a:lnTo>
                      <a:pt x="0" y="781381"/>
                    </a:lnTo>
                    <a:close/>
                  </a:path>
                </a:pathLst>
              </a:custGeom>
              <a:solidFill>
                <a:srgbClr val="BB1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36600" y="7726508"/>
                <a:ext cx="6873120" cy="0"/>
              </a:xfrm>
              <a:prstGeom prst="line">
                <a:avLst/>
              </a:prstGeom>
              <a:ln w="19050" cap="flat">
                <a:solidFill>
                  <a:srgbClr val="BB1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36600" y="8314186"/>
                <a:ext cx="6873120" cy="0"/>
              </a:xfrm>
              <a:prstGeom prst="line">
                <a:avLst/>
              </a:prstGeom>
              <a:ln w="19050" cap="flat">
                <a:solidFill>
                  <a:srgbClr val="BB1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36600" y="8901861"/>
                <a:ext cx="6873120" cy="0"/>
              </a:xfrm>
              <a:prstGeom prst="line">
                <a:avLst/>
              </a:prstGeom>
              <a:ln w="19050" cap="flat">
                <a:solidFill>
                  <a:srgbClr val="BB1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25">
                <a:extLst>
                  <a:ext uri="{FF2B5EF4-FFF2-40B4-BE49-F238E27FC236}">
                    <a16:creationId xmlns:a16="http://schemas.microsoft.com/office/drawing/2014/main" id="{93C62F0B-0444-A984-9A4D-483370DDB08F}"/>
                  </a:ext>
                </a:extLst>
              </p:cNvPr>
              <p:cNvSpPr/>
              <p:nvPr/>
            </p:nvSpPr>
            <p:spPr>
              <a:xfrm>
                <a:off x="336600" y="7242176"/>
                <a:ext cx="6873120" cy="0"/>
              </a:xfrm>
              <a:prstGeom prst="line">
                <a:avLst/>
              </a:prstGeom>
              <a:ln w="19050" cap="flat">
                <a:solidFill>
                  <a:srgbClr val="BB1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8B58FFD-E05B-5F86-4617-A3546057A118}"/>
                </a:ext>
              </a:extLst>
            </p:cNvPr>
            <p:cNvGrpSpPr/>
            <p:nvPr/>
          </p:nvGrpSpPr>
          <p:grpSpPr>
            <a:xfrm>
              <a:off x="339726" y="6705489"/>
              <a:ext cx="6869081" cy="3339532"/>
              <a:chOff x="339726" y="6705489"/>
              <a:chExt cx="6869081" cy="3339532"/>
            </a:xfrm>
          </p:grpSpPr>
          <p:sp>
            <p:nvSpPr>
              <p:cNvPr id="9" name="AutoShape 9"/>
              <p:cNvSpPr/>
              <p:nvPr/>
            </p:nvSpPr>
            <p:spPr>
              <a:xfrm>
                <a:off x="339726" y="6705489"/>
                <a:ext cx="6869081" cy="539630"/>
              </a:xfrm>
              <a:prstGeom prst="rect">
                <a:avLst/>
              </a:prstGeom>
              <a:solidFill>
                <a:srgbClr val="BB1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126111" y="6858349"/>
                <a:ext cx="5296310" cy="2339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64"/>
                  </a:lnSpc>
                </a:pPr>
                <a:r>
                  <a:rPr lang="en-US" sz="1400" b="1" spc="55" dirty="0">
                    <a:solidFill>
                      <a:srgbClr val="FFFFFF"/>
                    </a:solidFill>
                    <a:latin typeface="League Spartan"/>
                  </a:rPr>
                  <a:t>LOUIS - THE NORWEGIAN FOREST CATORTHAIR CAT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1C67876-833C-3584-B226-E6E3DA302469}"/>
                  </a:ext>
                </a:extLst>
              </p:cNvPr>
              <p:cNvGrpSpPr/>
              <p:nvPr/>
            </p:nvGrpSpPr>
            <p:grpSpPr>
              <a:xfrm>
                <a:off x="3221422" y="9188091"/>
                <a:ext cx="3341215" cy="856930"/>
                <a:chOff x="3221422" y="9189676"/>
                <a:chExt cx="3341215" cy="856930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3343759" y="9392591"/>
                  <a:ext cx="3096541" cy="6540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5282"/>
                    </a:lnSpc>
                  </a:pPr>
                  <a:r>
                    <a:rPr lang="en-US" sz="4250" spc="42" dirty="0">
                      <a:solidFill>
                        <a:srgbClr val="FFFFFF"/>
                      </a:solidFill>
                      <a:latin typeface="Anton" pitchFamily="2" charset="0"/>
                    </a:rPr>
                    <a:t>123-456-7890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3221422" y="9189676"/>
                  <a:ext cx="3341215" cy="1477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33"/>
                    </a:lnSpc>
                  </a:pPr>
                  <a:r>
                    <a:rPr lang="en-US" sz="900" b="1" spc="26" dirty="0">
                      <a:solidFill>
                        <a:srgbClr val="FFFFFF"/>
                      </a:solidFill>
                      <a:latin typeface="League Spartan"/>
                    </a:rPr>
                    <a:t>PLEASE CALL OR TEXT WITH ANY INFORMATION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3109CDF-9EE0-91EF-C5E1-2F6E4F3D5390}"/>
                  </a:ext>
                </a:extLst>
              </p:cNvPr>
              <p:cNvGrpSpPr/>
              <p:nvPr/>
            </p:nvGrpSpPr>
            <p:grpSpPr>
              <a:xfrm>
                <a:off x="539750" y="7375836"/>
                <a:ext cx="5898518" cy="217012"/>
                <a:chOff x="539750" y="7380168"/>
                <a:chExt cx="5898518" cy="21701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BDA7798-D8F6-273B-0EF1-BFC372DF937E}"/>
                    </a:ext>
                  </a:extLst>
                </p:cNvPr>
                <p:cNvGrpSpPr/>
                <p:nvPr/>
              </p:nvGrpSpPr>
              <p:grpSpPr>
                <a:xfrm>
                  <a:off x="539750" y="7380168"/>
                  <a:ext cx="1506458" cy="217012"/>
                  <a:chOff x="539750" y="7380168"/>
                  <a:chExt cx="1506458" cy="217012"/>
                </a:xfrm>
              </p:grpSpPr>
              <p:sp>
                <p:nvSpPr>
                  <p:cNvPr id="21" name="Freeform 21"/>
                  <p:cNvSpPr/>
                  <p:nvPr/>
                </p:nvSpPr>
                <p:spPr>
                  <a:xfrm>
                    <a:off x="539750" y="7380168"/>
                    <a:ext cx="228187" cy="217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9430" h="1701800">
                        <a:moveTo>
                          <a:pt x="922020" y="21590"/>
                        </a:moveTo>
                        <a:lnTo>
                          <a:pt x="1172210" y="529590"/>
                        </a:lnTo>
                        <a:cubicBezTo>
                          <a:pt x="1176020" y="538480"/>
                          <a:pt x="1184910" y="544830"/>
                          <a:pt x="1195070" y="546100"/>
                        </a:cubicBezTo>
                        <a:lnTo>
                          <a:pt x="1755140" y="627380"/>
                        </a:lnTo>
                        <a:cubicBezTo>
                          <a:pt x="1779270" y="631190"/>
                          <a:pt x="1789430" y="661670"/>
                          <a:pt x="1771650" y="678180"/>
                        </a:cubicBezTo>
                        <a:lnTo>
                          <a:pt x="1366520" y="1073150"/>
                        </a:lnTo>
                        <a:cubicBezTo>
                          <a:pt x="1358900" y="1079500"/>
                          <a:pt x="1356360" y="1089660"/>
                          <a:pt x="1357630" y="1099820"/>
                        </a:cubicBezTo>
                        <a:lnTo>
                          <a:pt x="1452880" y="1658620"/>
                        </a:lnTo>
                        <a:cubicBezTo>
                          <a:pt x="1456690" y="1682750"/>
                          <a:pt x="1431290" y="1701800"/>
                          <a:pt x="1409700" y="1690370"/>
                        </a:cubicBezTo>
                        <a:lnTo>
                          <a:pt x="908050" y="1426210"/>
                        </a:lnTo>
                        <a:cubicBezTo>
                          <a:pt x="899160" y="1421130"/>
                          <a:pt x="889000" y="1421130"/>
                          <a:pt x="880110" y="1426210"/>
                        </a:cubicBezTo>
                        <a:lnTo>
                          <a:pt x="378460" y="1690370"/>
                        </a:lnTo>
                        <a:cubicBezTo>
                          <a:pt x="356870" y="1701800"/>
                          <a:pt x="331470" y="1682750"/>
                          <a:pt x="335280" y="1658620"/>
                        </a:cubicBezTo>
                        <a:lnTo>
                          <a:pt x="430530" y="1099820"/>
                        </a:lnTo>
                        <a:cubicBezTo>
                          <a:pt x="431800" y="1089660"/>
                          <a:pt x="429260" y="1080770"/>
                          <a:pt x="421640" y="1073150"/>
                        </a:cubicBezTo>
                        <a:lnTo>
                          <a:pt x="17780" y="678180"/>
                        </a:lnTo>
                        <a:cubicBezTo>
                          <a:pt x="0" y="660400"/>
                          <a:pt x="10160" y="631190"/>
                          <a:pt x="34290" y="627380"/>
                        </a:cubicBezTo>
                        <a:lnTo>
                          <a:pt x="594360" y="546100"/>
                        </a:lnTo>
                        <a:cubicBezTo>
                          <a:pt x="604520" y="544830"/>
                          <a:pt x="612140" y="538480"/>
                          <a:pt x="617220" y="529590"/>
                        </a:cubicBezTo>
                        <a:lnTo>
                          <a:pt x="867410" y="21590"/>
                        </a:lnTo>
                        <a:cubicBezTo>
                          <a:pt x="878840" y="0"/>
                          <a:pt x="910590" y="0"/>
                          <a:pt x="922020" y="21590"/>
                        </a:cubicBezTo>
                        <a:close/>
                      </a:path>
                    </a:pathLst>
                  </a:custGeom>
                  <a:solidFill>
                    <a:srgbClr val="BB1000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922048" y="7420455"/>
                    <a:ext cx="1124160" cy="16183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39"/>
                      </a:lnSpc>
                    </a:pPr>
                    <a:r>
                      <a:rPr lang="en-US" sz="999" b="1" spc="39" dirty="0">
                        <a:solidFill>
                          <a:srgbClr val="231E1F"/>
                        </a:solidFill>
                        <a:latin typeface="League Spartan"/>
                      </a:rPr>
                      <a:t>LAST SEEN AT</a:t>
                    </a:r>
                  </a:p>
                </p:txBody>
              </p:sp>
            </p:grpSp>
            <p:sp>
              <p:nvSpPr>
                <p:cNvPr id="23" name="TextBox 23"/>
                <p:cNvSpPr txBox="1"/>
                <p:nvPr/>
              </p:nvSpPr>
              <p:spPr>
                <a:xfrm>
                  <a:off x="2842117" y="7409458"/>
                  <a:ext cx="3596151" cy="1584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40"/>
                    </a:lnSpc>
                  </a:pPr>
                  <a:r>
                    <a:rPr lang="en-US" sz="1000" spc="40" dirty="0">
                      <a:solidFill>
                        <a:srgbClr val="231E1F"/>
                      </a:solidFill>
                      <a:latin typeface="Roboto"/>
                    </a:rPr>
                    <a:t>DREAM PARK - at the roller coaster area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0640899-8BE6-1DC8-C73A-3D98DE488A91}"/>
                  </a:ext>
                </a:extLst>
              </p:cNvPr>
              <p:cNvGrpSpPr/>
              <p:nvPr/>
            </p:nvGrpSpPr>
            <p:grpSpPr>
              <a:xfrm>
                <a:off x="539750" y="7860168"/>
                <a:ext cx="6411496" cy="320358"/>
                <a:chOff x="539750" y="7850990"/>
                <a:chExt cx="6411496" cy="320358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5D33709-00ED-9D2C-35BD-E318B6647F45}"/>
                    </a:ext>
                  </a:extLst>
                </p:cNvPr>
                <p:cNvGrpSpPr/>
                <p:nvPr/>
              </p:nvGrpSpPr>
              <p:grpSpPr>
                <a:xfrm>
                  <a:off x="539750" y="7902663"/>
                  <a:ext cx="1506458" cy="217012"/>
                  <a:chOff x="539750" y="7909969"/>
                  <a:chExt cx="1506458" cy="217012"/>
                </a:xfrm>
              </p:grpSpPr>
              <p:sp>
                <p:nvSpPr>
                  <p:cNvPr id="28" name="Freeform 28"/>
                  <p:cNvSpPr/>
                  <p:nvPr/>
                </p:nvSpPr>
                <p:spPr>
                  <a:xfrm>
                    <a:off x="539750" y="7909969"/>
                    <a:ext cx="228186" cy="217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9430" h="1701800">
                        <a:moveTo>
                          <a:pt x="922020" y="21590"/>
                        </a:moveTo>
                        <a:lnTo>
                          <a:pt x="1172210" y="529590"/>
                        </a:lnTo>
                        <a:cubicBezTo>
                          <a:pt x="1176020" y="538480"/>
                          <a:pt x="1184910" y="544830"/>
                          <a:pt x="1195070" y="546100"/>
                        </a:cubicBezTo>
                        <a:lnTo>
                          <a:pt x="1755140" y="627380"/>
                        </a:lnTo>
                        <a:cubicBezTo>
                          <a:pt x="1779270" y="631190"/>
                          <a:pt x="1789430" y="661670"/>
                          <a:pt x="1771650" y="678180"/>
                        </a:cubicBezTo>
                        <a:lnTo>
                          <a:pt x="1366520" y="1073150"/>
                        </a:lnTo>
                        <a:cubicBezTo>
                          <a:pt x="1358900" y="1079500"/>
                          <a:pt x="1356360" y="1089660"/>
                          <a:pt x="1357630" y="1099820"/>
                        </a:cubicBezTo>
                        <a:lnTo>
                          <a:pt x="1452880" y="1658620"/>
                        </a:lnTo>
                        <a:cubicBezTo>
                          <a:pt x="1456690" y="1682750"/>
                          <a:pt x="1431290" y="1701800"/>
                          <a:pt x="1409700" y="1690370"/>
                        </a:cubicBezTo>
                        <a:lnTo>
                          <a:pt x="908050" y="1426210"/>
                        </a:lnTo>
                        <a:cubicBezTo>
                          <a:pt x="899160" y="1421130"/>
                          <a:pt x="889000" y="1421130"/>
                          <a:pt x="880110" y="1426210"/>
                        </a:cubicBezTo>
                        <a:lnTo>
                          <a:pt x="378460" y="1690370"/>
                        </a:lnTo>
                        <a:cubicBezTo>
                          <a:pt x="356870" y="1701800"/>
                          <a:pt x="331470" y="1682750"/>
                          <a:pt x="335280" y="1658620"/>
                        </a:cubicBezTo>
                        <a:lnTo>
                          <a:pt x="430530" y="1099820"/>
                        </a:lnTo>
                        <a:cubicBezTo>
                          <a:pt x="431800" y="1089660"/>
                          <a:pt x="429260" y="1080770"/>
                          <a:pt x="421640" y="1073150"/>
                        </a:cubicBezTo>
                        <a:lnTo>
                          <a:pt x="17780" y="678180"/>
                        </a:lnTo>
                        <a:cubicBezTo>
                          <a:pt x="0" y="660400"/>
                          <a:pt x="10160" y="631190"/>
                          <a:pt x="34290" y="627380"/>
                        </a:cubicBezTo>
                        <a:lnTo>
                          <a:pt x="594360" y="546100"/>
                        </a:lnTo>
                        <a:cubicBezTo>
                          <a:pt x="604520" y="544830"/>
                          <a:pt x="612140" y="538480"/>
                          <a:pt x="617220" y="529590"/>
                        </a:cubicBezTo>
                        <a:lnTo>
                          <a:pt x="867410" y="21590"/>
                        </a:lnTo>
                        <a:cubicBezTo>
                          <a:pt x="878840" y="0"/>
                          <a:pt x="910590" y="0"/>
                          <a:pt x="922020" y="21590"/>
                        </a:cubicBezTo>
                        <a:close/>
                      </a:path>
                    </a:pathLst>
                  </a:custGeom>
                  <a:solidFill>
                    <a:srgbClr val="BB1000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922048" y="7950256"/>
                    <a:ext cx="1124160" cy="16183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40"/>
                      </a:lnSpc>
                    </a:pPr>
                    <a:r>
                      <a:rPr lang="en-US" sz="1000" b="1" spc="40" dirty="0">
                        <a:solidFill>
                          <a:srgbClr val="231E1F"/>
                        </a:solidFill>
                        <a:latin typeface="League Spartan"/>
                      </a:rPr>
                      <a:t>WEARING</a:t>
                    </a:r>
                  </a:p>
                </p:txBody>
              </p:sp>
            </p:grpSp>
            <p:sp>
              <p:nvSpPr>
                <p:cNvPr id="30" name="TextBox 30"/>
                <p:cNvSpPr txBox="1"/>
                <p:nvPr/>
              </p:nvSpPr>
              <p:spPr>
                <a:xfrm>
                  <a:off x="2842116" y="7850990"/>
                  <a:ext cx="4109130" cy="3203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40"/>
                    </a:lnSpc>
                    <a:spcBef>
                      <a:spcPct val="0"/>
                    </a:spcBef>
                  </a:pPr>
                  <a:r>
                    <a:rPr lang="en-US" sz="1000" spc="40" dirty="0">
                      <a:solidFill>
                        <a:srgbClr val="231E1F"/>
                      </a:solidFill>
                      <a:latin typeface="Roboto"/>
                    </a:rPr>
                    <a:t>Necklace with white-brown herringbone pattern. On the necklace, there is a grey bell and a name, both engraved with Louis' name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9466DEE-7C72-A318-11BD-4FB2B7E61C7C}"/>
                  </a:ext>
                </a:extLst>
              </p:cNvPr>
              <p:cNvGrpSpPr/>
              <p:nvPr/>
            </p:nvGrpSpPr>
            <p:grpSpPr>
              <a:xfrm>
                <a:off x="539750" y="8447846"/>
                <a:ext cx="6443825" cy="323807"/>
                <a:chOff x="539750" y="8426130"/>
                <a:chExt cx="6443825" cy="32380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D09F95A-A0A8-2400-0ED2-7D72845B3348}"/>
                    </a:ext>
                  </a:extLst>
                </p:cNvPr>
                <p:cNvGrpSpPr/>
                <p:nvPr/>
              </p:nvGrpSpPr>
              <p:grpSpPr>
                <a:xfrm>
                  <a:off x="539750" y="8477803"/>
                  <a:ext cx="1848877" cy="217011"/>
                  <a:chOff x="539750" y="8485108"/>
                  <a:chExt cx="1848877" cy="217011"/>
                </a:xfrm>
              </p:grpSpPr>
              <p:sp>
                <p:nvSpPr>
                  <p:cNvPr id="33" name="Freeform 33"/>
                  <p:cNvSpPr/>
                  <p:nvPr/>
                </p:nvSpPr>
                <p:spPr>
                  <a:xfrm>
                    <a:off x="539750" y="8485108"/>
                    <a:ext cx="228186" cy="217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9430" h="1701800">
                        <a:moveTo>
                          <a:pt x="922020" y="21590"/>
                        </a:moveTo>
                        <a:lnTo>
                          <a:pt x="1172210" y="529590"/>
                        </a:lnTo>
                        <a:cubicBezTo>
                          <a:pt x="1176020" y="538480"/>
                          <a:pt x="1184910" y="544830"/>
                          <a:pt x="1195070" y="546100"/>
                        </a:cubicBezTo>
                        <a:lnTo>
                          <a:pt x="1755140" y="627380"/>
                        </a:lnTo>
                        <a:cubicBezTo>
                          <a:pt x="1779270" y="631190"/>
                          <a:pt x="1789430" y="661670"/>
                          <a:pt x="1771650" y="678180"/>
                        </a:cubicBezTo>
                        <a:lnTo>
                          <a:pt x="1366520" y="1073150"/>
                        </a:lnTo>
                        <a:cubicBezTo>
                          <a:pt x="1358900" y="1079500"/>
                          <a:pt x="1356360" y="1089660"/>
                          <a:pt x="1357630" y="1099820"/>
                        </a:cubicBezTo>
                        <a:lnTo>
                          <a:pt x="1452880" y="1658620"/>
                        </a:lnTo>
                        <a:cubicBezTo>
                          <a:pt x="1456690" y="1682750"/>
                          <a:pt x="1431290" y="1701800"/>
                          <a:pt x="1409700" y="1690370"/>
                        </a:cubicBezTo>
                        <a:lnTo>
                          <a:pt x="908050" y="1426210"/>
                        </a:lnTo>
                        <a:cubicBezTo>
                          <a:pt x="899160" y="1421130"/>
                          <a:pt x="889000" y="1421130"/>
                          <a:pt x="880110" y="1426210"/>
                        </a:cubicBezTo>
                        <a:lnTo>
                          <a:pt x="378460" y="1690370"/>
                        </a:lnTo>
                        <a:cubicBezTo>
                          <a:pt x="356870" y="1701800"/>
                          <a:pt x="331470" y="1682750"/>
                          <a:pt x="335280" y="1658620"/>
                        </a:cubicBezTo>
                        <a:lnTo>
                          <a:pt x="430530" y="1099820"/>
                        </a:lnTo>
                        <a:cubicBezTo>
                          <a:pt x="431800" y="1089660"/>
                          <a:pt x="429260" y="1080770"/>
                          <a:pt x="421640" y="1073150"/>
                        </a:cubicBezTo>
                        <a:lnTo>
                          <a:pt x="17780" y="678180"/>
                        </a:lnTo>
                        <a:cubicBezTo>
                          <a:pt x="0" y="660400"/>
                          <a:pt x="10160" y="631190"/>
                          <a:pt x="34290" y="627380"/>
                        </a:cubicBezTo>
                        <a:lnTo>
                          <a:pt x="594360" y="546100"/>
                        </a:lnTo>
                        <a:cubicBezTo>
                          <a:pt x="604520" y="544830"/>
                          <a:pt x="612140" y="538480"/>
                          <a:pt x="617220" y="529590"/>
                        </a:cubicBezTo>
                        <a:lnTo>
                          <a:pt x="867410" y="21590"/>
                        </a:lnTo>
                        <a:cubicBezTo>
                          <a:pt x="878840" y="0"/>
                          <a:pt x="910590" y="0"/>
                          <a:pt x="922020" y="21590"/>
                        </a:cubicBezTo>
                        <a:close/>
                      </a:path>
                    </a:pathLst>
                  </a:custGeom>
                  <a:solidFill>
                    <a:srgbClr val="BB1000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922048" y="8525394"/>
                    <a:ext cx="1466579" cy="16183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340"/>
                      </a:lnSpc>
                    </a:pPr>
                    <a:r>
                      <a:rPr lang="en-US" sz="1000" b="1" spc="40" dirty="0">
                        <a:solidFill>
                          <a:srgbClr val="231E1F"/>
                        </a:solidFill>
                        <a:latin typeface="League Spartan"/>
                      </a:rPr>
                      <a:t>DISTINCTIVE FEATURES</a:t>
                    </a:r>
                  </a:p>
                </p:txBody>
              </p:sp>
            </p:grpSp>
            <p:sp>
              <p:nvSpPr>
                <p:cNvPr id="35" name="TextBox 35"/>
                <p:cNvSpPr txBox="1"/>
                <p:nvPr/>
              </p:nvSpPr>
              <p:spPr>
                <a:xfrm>
                  <a:off x="2842116" y="8426130"/>
                  <a:ext cx="4141459" cy="3238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40"/>
                    </a:lnSpc>
                    <a:spcBef>
                      <a:spcPct val="0"/>
                    </a:spcBef>
                  </a:pPr>
                  <a:r>
                    <a:rPr lang="en-US" sz="1000" spc="40" dirty="0">
                      <a:solidFill>
                        <a:srgbClr val="231E1F"/>
                      </a:solidFill>
                      <a:latin typeface="Roboto"/>
                    </a:rPr>
                    <a:t>T</a:t>
                  </a:r>
                  <a:r>
                    <a:rPr lang="en-US" sz="1000" u="none" strike="noStrike" spc="40" dirty="0">
                      <a:solidFill>
                        <a:srgbClr val="231E1F"/>
                      </a:solidFill>
                      <a:latin typeface="Roboto"/>
                    </a:rPr>
                    <a:t>runcated tail - bright yellow eyes - Has a heart shape on the back </a:t>
                  </a:r>
                </a:p>
                <a:p>
                  <a:pPr marL="0" lvl="0" indent="0" algn="l">
                    <a:lnSpc>
                      <a:spcPts val="1340"/>
                    </a:lnSpc>
                    <a:spcBef>
                      <a:spcPct val="0"/>
                    </a:spcBef>
                  </a:pPr>
                  <a:r>
                    <a:rPr lang="en-US" sz="1000" u="none" strike="noStrike" spc="40" dirty="0">
                      <a:solidFill>
                        <a:srgbClr val="231E1F"/>
                      </a:solidFill>
                      <a:latin typeface="Roboto"/>
                    </a:rPr>
                    <a:t>- One left foot has white fur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D96139E-90C2-FF5F-6E13-363CC9A6D3A9}"/>
                  </a:ext>
                </a:extLst>
              </p:cNvPr>
              <p:cNvGrpSpPr/>
              <p:nvPr/>
            </p:nvGrpSpPr>
            <p:grpSpPr>
              <a:xfrm>
                <a:off x="664856" y="9232926"/>
                <a:ext cx="1582091" cy="798680"/>
                <a:chOff x="669792" y="9221226"/>
                <a:chExt cx="1582091" cy="798680"/>
              </a:xfrm>
            </p:grpSpPr>
            <p:sp>
              <p:nvSpPr>
                <p:cNvPr id="14" name="TextBox 14"/>
                <p:cNvSpPr txBox="1"/>
                <p:nvPr/>
              </p:nvSpPr>
              <p:spPr>
                <a:xfrm>
                  <a:off x="1553997" y="9279880"/>
                  <a:ext cx="697886" cy="7400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901"/>
                    </a:lnSpc>
                  </a:pPr>
                  <a:r>
                    <a:rPr lang="en-US" sz="2350" spc="23" dirty="0">
                      <a:solidFill>
                        <a:srgbClr val="231E1F"/>
                      </a:solidFill>
                      <a:latin typeface="Anton" pitchFamily="2" charset="0"/>
                    </a:rPr>
                    <a:t>SCAN </a:t>
                  </a:r>
                </a:p>
                <a:p>
                  <a:pPr>
                    <a:lnSpc>
                      <a:spcPts val="2901"/>
                    </a:lnSpc>
                  </a:pPr>
                  <a:r>
                    <a:rPr lang="en-US" sz="2350" spc="23" dirty="0">
                      <a:solidFill>
                        <a:srgbClr val="231E1F"/>
                      </a:solidFill>
                      <a:latin typeface="Anton" pitchFamily="2" charset="0"/>
                    </a:rPr>
                    <a:t>ME</a:t>
                  </a:r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669792" y="9221226"/>
                  <a:ext cx="790660" cy="79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13" h="1054213">
                      <a:moveTo>
                        <a:pt x="0" y="0"/>
                      </a:moveTo>
                      <a:lnTo>
                        <a:pt x="1054213" y="0"/>
                      </a:lnTo>
                      <a:lnTo>
                        <a:pt x="1054213" y="1054213"/>
                      </a:lnTo>
                      <a:lnTo>
                        <a:pt x="0" y="10542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77A31D6-16C4-116B-746B-FD25057A9739}"/>
                </a:ext>
              </a:extLst>
            </p:cNvPr>
            <p:cNvGrpSpPr/>
            <p:nvPr/>
          </p:nvGrpSpPr>
          <p:grpSpPr>
            <a:xfrm>
              <a:off x="640836" y="2627615"/>
              <a:ext cx="1864898" cy="1864898"/>
              <a:chOff x="640836" y="2627615"/>
              <a:chExt cx="1864898" cy="1864898"/>
            </a:xfrm>
          </p:grpSpPr>
          <p:sp>
            <p:nvSpPr>
              <p:cNvPr id="39" name="Freeform 39"/>
              <p:cNvSpPr/>
              <p:nvPr/>
            </p:nvSpPr>
            <p:spPr>
              <a:xfrm rot="21194771">
                <a:off x="640836" y="2627615"/>
                <a:ext cx="1864898" cy="186489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B1000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A1A4F45-188A-2F44-394E-6256855F6771}"/>
                  </a:ext>
                </a:extLst>
              </p:cNvPr>
              <p:cNvGrpSpPr/>
              <p:nvPr/>
            </p:nvGrpSpPr>
            <p:grpSpPr>
              <a:xfrm>
                <a:off x="752907" y="3170260"/>
                <a:ext cx="1730402" cy="881155"/>
                <a:chOff x="752907" y="3170260"/>
                <a:chExt cx="1730402" cy="881155"/>
              </a:xfrm>
            </p:grpSpPr>
            <p:sp>
              <p:nvSpPr>
                <p:cNvPr id="42" name="TextBox 42"/>
                <p:cNvSpPr txBox="1"/>
                <p:nvPr/>
              </p:nvSpPr>
              <p:spPr>
                <a:xfrm rot="21005456">
                  <a:off x="752907" y="3170260"/>
                  <a:ext cx="1569799" cy="37734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220"/>
                    </a:lnSpc>
                  </a:pPr>
                  <a:r>
                    <a:rPr lang="en-US" sz="2300" dirty="0">
                      <a:solidFill>
                        <a:srgbClr val="FFFFFF"/>
                      </a:solidFill>
                      <a:latin typeface="Anton"/>
                    </a:rPr>
                    <a:t>REWARD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 rot="21005456">
                  <a:off x="761001" y="3464651"/>
                  <a:ext cx="1722308" cy="5867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4759"/>
                    </a:lnSpc>
                  </a:pPr>
                  <a:r>
                    <a:rPr lang="en-US" sz="3399" b="1" dirty="0">
                      <a:solidFill>
                        <a:srgbClr val="FFFFFF"/>
                      </a:solidFill>
                      <a:latin typeface="League Spartan"/>
                    </a:rPr>
                    <a:t>$800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B58A61-0F23-A900-4D47-435CD4B3EAE9}"/>
                </a:ext>
              </a:extLst>
            </p:cNvPr>
            <p:cNvGrpSpPr/>
            <p:nvPr/>
          </p:nvGrpSpPr>
          <p:grpSpPr>
            <a:xfrm>
              <a:off x="0" y="0"/>
              <a:ext cx="7556500" cy="2333012"/>
              <a:chOff x="0" y="0"/>
              <a:chExt cx="7556500" cy="233301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556500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3479800" h="1073864">
                    <a:moveTo>
                      <a:pt x="0" y="0"/>
                    </a:moveTo>
                    <a:lnTo>
                      <a:pt x="3479800" y="0"/>
                    </a:lnTo>
                    <a:lnTo>
                      <a:pt x="3479800" y="1073864"/>
                    </a:lnTo>
                    <a:lnTo>
                      <a:pt x="0" y="1073864"/>
                    </a:lnTo>
                    <a:close/>
                  </a:path>
                </a:pathLst>
              </a:custGeom>
              <a:solidFill>
                <a:srgbClr val="BB1000"/>
              </a:solidFill>
            </p:spPr>
            <p:txBody>
              <a:bodyPr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324374" y="465323"/>
                <a:ext cx="6907752" cy="16619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19"/>
                  </a:lnSpc>
                </a:pPr>
                <a:r>
                  <a:rPr lang="en-US" sz="10600" spc="106" dirty="0">
                    <a:solidFill>
                      <a:srgbClr val="FFFFFF"/>
                    </a:solidFill>
                    <a:latin typeface="Anton" pitchFamily="2" charset="0"/>
                  </a:rPr>
                  <a:t>MISSING CAT</a:t>
                </a:r>
              </a:p>
            </p:txBody>
          </p:sp>
        </p:grpSp>
        <p:sp>
          <p:nvSpPr>
            <p:cNvPr id="44" name="TemplateLAB"/>
            <p:cNvSpPr/>
            <p:nvPr/>
          </p:nvSpPr>
          <p:spPr>
            <a:xfrm rot="5400000">
              <a:off x="7035997" y="9934731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2"/>
                  </a:lnTo>
                  <a:lnTo>
                    <a:pt x="0" y="113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83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Anton</vt:lpstr>
      <vt:lpstr>Roboto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(A4 Portrait)</dc:title>
  <dc:creator>Hoang Anh</dc:creator>
  <cp:lastModifiedBy>Hoang Anh</cp:lastModifiedBy>
  <cp:revision>6</cp:revision>
  <dcterms:created xsi:type="dcterms:W3CDTF">2006-08-16T00:00:00Z</dcterms:created>
  <dcterms:modified xsi:type="dcterms:W3CDTF">2023-10-13T02:24:47Z</dcterms:modified>
  <dc:identifier>DAFwujKlHpE</dc:identifier>
</cp:coreProperties>
</file>