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170" y="558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8">
            <a:extLst>
              <a:ext uri="{FF2B5EF4-FFF2-40B4-BE49-F238E27FC236}">
                <a16:creationId xmlns:a16="http://schemas.microsoft.com/office/drawing/2014/main" id="{11276132-21FE-773A-E076-656629C74613}"/>
              </a:ext>
            </a:extLst>
          </p:cNvPr>
          <p:cNvGrpSpPr/>
          <p:nvPr/>
        </p:nvGrpSpPr>
        <p:grpSpPr>
          <a:xfrm>
            <a:off x="747597" y="811732"/>
            <a:ext cx="6061306" cy="9596174"/>
            <a:chOff x="747597" y="811732"/>
            <a:chExt cx="6061306" cy="959617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D62BF49-CCD6-B9FA-FCE8-D5BBC5926502}"/>
                </a:ext>
              </a:extLst>
            </p:cNvPr>
            <p:cNvGrpSpPr/>
            <p:nvPr/>
          </p:nvGrpSpPr>
          <p:grpSpPr>
            <a:xfrm>
              <a:off x="747597" y="8693984"/>
              <a:ext cx="6061306" cy="1242016"/>
              <a:chOff x="739194" y="8693984"/>
              <a:chExt cx="6061306" cy="124201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39194" y="8693984"/>
                <a:ext cx="6061306" cy="1242016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445110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445110"/>
                    </a:lnTo>
                    <a:lnTo>
                      <a:pt x="0" y="445110"/>
                    </a:lnTo>
                    <a:close/>
                  </a:path>
                </a:pathLst>
              </a:custGeom>
              <a:solidFill>
                <a:srgbClr val="FFFDFA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AutoShape 6"/>
              <p:cNvSpPr/>
              <p:nvPr/>
            </p:nvSpPr>
            <p:spPr>
              <a:xfrm>
                <a:off x="3778250" y="8813944"/>
                <a:ext cx="0" cy="1002097"/>
              </a:xfrm>
              <a:prstGeom prst="line">
                <a:avLst/>
              </a:prstGeom>
              <a:ln w="12700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90DB794-56A4-9EF5-044C-B5DAB5CAB96A}"/>
                </a:ext>
              </a:extLst>
            </p:cNvPr>
            <p:cNvGrpSpPr/>
            <p:nvPr/>
          </p:nvGrpSpPr>
          <p:grpSpPr>
            <a:xfrm>
              <a:off x="754250" y="6616338"/>
              <a:ext cx="6048000" cy="1749883"/>
              <a:chOff x="754250" y="6609139"/>
              <a:chExt cx="6048000" cy="1749883"/>
            </a:xfrm>
          </p:grpSpPr>
          <p:sp>
            <p:nvSpPr>
              <p:cNvPr id="19" name="AutoShape 19"/>
              <p:cNvSpPr/>
              <p:nvPr/>
            </p:nvSpPr>
            <p:spPr>
              <a:xfrm>
                <a:off x="754250" y="8359022"/>
                <a:ext cx="6048000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927E7C1-9FB1-9D37-C2CA-66890B28D607}"/>
                  </a:ext>
                </a:extLst>
              </p:cNvPr>
              <p:cNvGrpSpPr/>
              <p:nvPr/>
            </p:nvGrpSpPr>
            <p:grpSpPr>
              <a:xfrm>
                <a:off x="754250" y="6609139"/>
                <a:ext cx="6048000" cy="248295"/>
                <a:chOff x="756000" y="6609139"/>
                <a:chExt cx="6048000" cy="248295"/>
              </a:xfrm>
            </p:grpSpPr>
            <p:sp>
              <p:nvSpPr>
                <p:cNvPr id="15" name="AutoShape 15"/>
                <p:cNvSpPr/>
                <p:nvPr/>
              </p:nvSpPr>
              <p:spPr>
                <a:xfrm>
                  <a:off x="756000" y="6857434"/>
                  <a:ext cx="6048000" cy="0"/>
                </a:xfrm>
                <a:prstGeom prst="line">
                  <a:avLst/>
                </a:prstGeom>
                <a:ln w="9525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C84796A8-0365-A40D-2E9B-43B80D9BDD00}"/>
                    </a:ext>
                  </a:extLst>
                </p:cNvPr>
                <p:cNvGrpSpPr/>
                <p:nvPr/>
              </p:nvGrpSpPr>
              <p:grpSpPr>
                <a:xfrm>
                  <a:off x="756000" y="6609139"/>
                  <a:ext cx="4735463" cy="170496"/>
                  <a:chOff x="756000" y="6609139"/>
                  <a:chExt cx="4735463" cy="170496"/>
                </a:xfrm>
              </p:grpSpPr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756000" y="6609139"/>
                    <a:ext cx="683515" cy="17049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39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AGE:</a:t>
                    </a:r>
                  </a:p>
                </p:txBody>
              </p:sp>
              <p:sp>
                <p:nvSpPr>
                  <p:cNvPr id="21" name="TextBox 21"/>
                  <p:cNvSpPr txBox="1"/>
                  <p:nvPr/>
                </p:nvSpPr>
                <p:spPr>
                  <a:xfrm>
                    <a:off x="1920113" y="6609139"/>
                    <a:ext cx="1286995" cy="17049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399"/>
                      </a:lnSpc>
                      <a:spcBef>
                        <a:spcPct val="0"/>
                      </a:spcBef>
                    </a:pPr>
                    <a:r>
                      <a:rPr lang="en-US" sz="999" u="none" strike="noStrike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EYES COLOR:</a:t>
                    </a:r>
                  </a:p>
                </p:txBody>
              </p:sp>
              <p:sp>
                <p:nvSpPr>
                  <p:cNvPr id="22" name="TextBox 22"/>
                  <p:cNvSpPr txBox="1"/>
                  <p:nvPr/>
                </p:nvSpPr>
                <p:spPr>
                  <a:xfrm>
                    <a:off x="4204468" y="6609139"/>
                    <a:ext cx="1286995" cy="17049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399"/>
                      </a:lnSpc>
                      <a:spcBef>
                        <a:spcPct val="0"/>
                      </a:spcBef>
                    </a:pPr>
                    <a:r>
                      <a:rPr lang="en-US" sz="999" u="none" strike="noStrike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HAIR:</a:t>
                    </a:r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EE76591-B362-5ECC-4A29-8230BE4F8920}"/>
                  </a:ext>
                </a:extLst>
              </p:cNvPr>
              <p:cNvGrpSpPr/>
              <p:nvPr/>
            </p:nvGrpSpPr>
            <p:grpSpPr>
              <a:xfrm>
                <a:off x="754250" y="6986749"/>
                <a:ext cx="6048000" cy="246082"/>
                <a:chOff x="756000" y="6986749"/>
                <a:chExt cx="6048000" cy="246082"/>
              </a:xfrm>
            </p:grpSpPr>
            <p:sp>
              <p:nvSpPr>
                <p:cNvPr id="16" name="AutoShape 16"/>
                <p:cNvSpPr/>
                <p:nvPr/>
              </p:nvSpPr>
              <p:spPr>
                <a:xfrm>
                  <a:off x="756000" y="7232831"/>
                  <a:ext cx="6048000" cy="0"/>
                </a:xfrm>
                <a:prstGeom prst="line">
                  <a:avLst/>
                </a:prstGeom>
                <a:ln w="9525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236B0E8D-6B4B-2A66-0A07-840D7EF0C07D}"/>
                    </a:ext>
                  </a:extLst>
                </p:cNvPr>
                <p:cNvGrpSpPr/>
                <p:nvPr/>
              </p:nvGrpSpPr>
              <p:grpSpPr>
                <a:xfrm>
                  <a:off x="756000" y="6986749"/>
                  <a:ext cx="5832860" cy="170496"/>
                  <a:chOff x="756000" y="6986749"/>
                  <a:chExt cx="5832860" cy="170496"/>
                </a:xfrm>
              </p:grpSpPr>
              <p:sp>
                <p:nvSpPr>
                  <p:cNvPr id="23" name="TextBox 23"/>
                  <p:cNvSpPr txBox="1"/>
                  <p:nvPr/>
                </p:nvSpPr>
                <p:spPr>
                  <a:xfrm>
                    <a:off x="756000" y="6986749"/>
                    <a:ext cx="1388372" cy="17049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399"/>
                      </a:lnSpc>
                      <a:spcBef>
                        <a:spcPct val="0"/>
                      </a:spcBef>
                    </a:pPr>
                    <a:r>
                      <a:rPr lang="en-US" sz="999" u="none" strike="noStrike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HEIGHT:</a:t>
                    </a:r>
                  </a:p>
                </p:txBody>
              </p:sp>
              <p:sp>
                <p:nvSpPr>
                  <p:cNvPr id="24" name="TextBox 24"/>
                  <p:cNvSpPr txBox="1"/>
                  <p:nvPr/>
                </p:nvSpPr>
                <p:spPr>
                  <a:xfrm>
                    <a:off x="2978244" y="6986749"/>
                    <a:ext cx="1388372" cy="17049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399"/>
                      </a:lnSpc>
                      <a:spcBef>
                        <a:spcPct val="0"/>
                      </a:spcBef>
                    </a:pPr>
                    <a:r>
                      <a:rPr lang="en-US" sz="999" u="none" strike="noStrike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WEIGHT:</a:t>
                    </a:r>
                  </a:p>
                </p:txBody>
              </p:sp>
              <p:sp>
                <p:nvSpPr>
                  <p:cNvPr id="25" name="TextBox 25"/>
                  <p:cNvSpPr txBox="1"/>
                  <p:nvPr/>
                </p:nvSpPr>
                <p:spPr>
                  <a:xfrm>
                    <a:off x="5200488" y="6986749"/>
                    <a:ext cx="1388372" cy="17049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399"/>
                      </a:lnSpc>
                      <a:spcBef>
                        <a:spcPct val="0"/>
                      </a:spcBef>
                    </a:pPr>
                    <a:r>
                      <a:rPr lang="en-US" sz="999" u="none" strike="noStrike" dirty="0">
                        <a:solidFill>
                          <a:srgbClr val="000000"/>
                        </a:solidFill>
                        <a:latin typeface="Poppins SemiBold" panose="00000700000000000000" pitchFamily="2" charset="0"/>
                      </a:rPr>
                      <a:t>GENDER:</a:t>
                    </a:r>
                  </a:p>
                </p:txBody>
              </p:sp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842DC14-46CE-0E83-9D2E-29D492BAE4FD}"/>
                  </a:ext>
                </a:extLst>
              </p:cNvPr>
              <p:cNvGrpSpPr/>
              <p:nvPr/>
            </p:nvGrpSpPr>
            <p:grpSpPr>
              <a:xfrm>
                <a:off x="754250" y="7362145"/>
                <a:ext cx="6048000" cy="246083"/>
                <a:chOff x="756000" y="7362145"/>
                <a:chExt cx="6048000" cy="246083"/>
              </a:xfrm>
            </p:grpSpPr>
            <p:sp>
              <p:nvSpPr>
                <p:cNvPr id="17" name="AutoShape 17"/>
                <p:cNvSpPr/>
                <p:nvPr/>
              </p:nvSpPr>
              <p:spPr>
                <a:xfrm>
                  <a:off x="756000" y="7608228"/>
                  <a:ext cx="6048000" cy="0"/>
                </a:xfrm>
                <a:prstGeom prst="line">
                  <a:avLst/>
                </a:prstGeom>
                <a:ln w="9525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756000" y="7362145"/>
                  <a:ext cx="1506475" cy="1704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000000"/>
                      </a:solidFill>
                      <a:latin typeface="Poppins SemiBold" panose="00000700000000000000" pitchFamily="2" charset="0"/>
                    </a:rPr>
                    <a:t>LAST SEEN AT: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5F3AF8F-14E7-8BDF-A8E5-BA5D1E94BD7D}"/>
                  </a:ext>
                </a:extLst>
              </p:cNvPr>
              <p:cNvGrpSpPr/>
              <p:nvPr/>
            </p:nvGrpSpPr>
            <p:grpSpPr>
              <a:xfrm>
                <a:off x="754250" y="7737542"/>
                <a:ext cx="6048000" cy="246083"/>
                <a:chOff x="756000" y="7737542"/>
                <a:chExt cx="6048000" cy="246083"/>
              </a:xfrm>
            </p:grpSpPr>
            <p:sp>
              <p:nvSpPr>
                <p:cNvPr id="18" name="AutoShape 18"/>
                <p:cNvSpPr/>
                <p:nvPr/>
              </p:nvSpPr>
              <p:spPr>
                <a:xfrm>
                  <a:off x="756000" y="7983625"/>
                  <a:ext cx="6048000" cy="0"/>
                </a:xfrm>
                <a:prstGeom prst="line">
                  <a:avLst/>
                </a:prstGeom>
                <a:ln w="9525" cap="flat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756000" y="7737542"/>
                  <a:ext cx="1262635" cy="1704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u="none" strike="noStrike" dirty="0">
                      <a:solidFill>
                        <a:srgbClr val="000000"/>
                      </a:solidFill>
                      <a:latin typeface="Poppins SemiBold" panose="00000700000000000000" pitchFamily="2" charset="0"/>
                    </a:rPr>
                    <a:t>WEARING: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28FB269-AC76-99BD-54B5-BC867B3CE041}"/>
                </a:ext>
              </a:extLst>
            </p:cNvPr>
            <p:cNvGrpSpPr/>
            <p:nvPr/>
          </p:nvGrpSpPr>
          <p:grpSpPr>
            <a:xfrm>
              <a:off x="747597" y="2067979"/>
              <a:ext cx="6061306" cy="4220597"/>
              <a:chOff x="740069" y="2075179"/>
              <a:chExt cx="6061306" cy="422059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740069" y="2075179"/>
                <a:ext cx="6061306" cy="4220597"/>
              </a:xfrm>
              <a:custGeom>
                <a:avLst/>
                <a:gdLst/>
                <a:ahLst/>
                <a:cxnLst/>
                <a:rect l="l" t="t" r="r" b="b"/>
                <a:pathLst>
                  <a:path w="2156675" h="1512567">
                    <a:moveTo>
                      <a:pt x="0" y="0"/>
                    </a:moveTo>
                    <a:lnTo>
                      <a:pt x="2156675" y="0"/>
                    </a:lnTo>
                    <a:lnTo>
                      <a:pt x="2156675" y="1512567"/>
                    </a:lnTo>
                    <a:lnTo>
                      <a:pt x="0" y="1512567"/>
                    </a:lnTo>
                    <a:close/>
                  </a:path>
                </a:pathLst>
              </a:custGeom>
              <a:solidFill>
                <a:srgbClr val="FFFDFA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46722" y="4068637"/>
                <a:ext cx="6048000" cy="233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20"/>
                  </a:lnSpc>
                  <a:spcBef>
                    <a:spcPct val="0"/>
                  </a:spcBef>
                </a:pPr>
                <a:r>
                  <a:rPr lang="en-US" sz="1300" spc="130" dirty="0">
                    <a:solidFill>
                      <a:srgbClr val="000000"/>
                    </a:solidFill>
                    <a:latin typeface="Poppins"/>
                  </a:rPr>
                  <a:t>Insert the photo here 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E138834-C637-DFBD-AD23-599F4B015193}"/>
                </a:ext>
              </a:extLst>
            </p:cNvPr>
            <p:cNvGrpSpPr/>
            <p:nvPr/>
          </p:nvGrpSpPr>
          <p:grpSpPr>
            <a:xfrm>
              <a:off x="754250" y="811732"/>
              <a:ext cx="6048000" cy="928485"/>
              <a:chOff x="754250" y="811732"/>
              <a:chExt cx="6048000" cy="928485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754250" y="811732"/>
                <a:ext cx="6048000" cy="470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3439"/>
                  </a:lnSpc>
                </a:pPr>
                <a:r>
                  <a:rPr lang="en-US" sz="3999" dirty="0">
                    <a:solidFill>
                      <a:srgbClr val="000000"/>
                    </a:solidFill>
                    <a:latin typeface="Poppins SemiBold" panose="00000700000000000000" pitchFamily="2" charset="0"/>
                  </a:rPr>
                  <a:t>BLANK MISSING POSTER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54250" y="1326463"/>
                <a:ext cx="6048000" cy="2690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40"/>
                  </a:lnSpc>
                  <a:spcBef>
                    <a:spcPct val="0"/>
                  </a:spcBef>
                </a:pPr>
                <a:r>
                  <a:rPr lang="en-US" sz="1600" spc="160" dirty="0">
                    <a:solidFill>
                      <a:srgbClr val="000000"/>
                    </a:solidFill>
                    <a:latin typeface="Poppins SemiBold" panose="00000700000000000000" pitchFamily="2" charset="0"/>
                  </a:rPr>
                  <a:t>PLEASE HELP US!</a:t>
                </a:r>
              </a:p>
            </p:txBody>
          </p:sp>
          <p:sp>
            <p:nvSpPr>
              <p:cNvPr id="36" name="AutoShape 19">
                <a:extLst>
                  <a:ext uri="{FF2B5EF4-FFF2-40B4-BE49-F238E27FC236}">
                    <a16:creationId xmlns:a16="http://schemas.microsoft.com/office/drawing/2014/main" id="{CEC4FA31-4AB6-EA1B-1B10-CF775479860F}"/>
                  </a:ext>
                </a:extLst>
              </p:cNvPr>
              <p:cNvSpPr/>
              <p:nvPr/>
            </p:nvSpPr>
            <p:spPr>
              <a:xfrm>
                <a:off x="754250" y="1740217"/>
                <a:ext cx="6048000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mplateLAB"/>
            <p:cNvSpPr/>
            <p:nvPr/>
          </p:nvSpPr>
          <p:spPr>
            <a:xfrm>
              <a:off x="3307244" y="10250325"/>
              <a:ext cx="955037" cy="157581"/>
            </a:xfrm>
            <a:custGeom>
              <a:avLst/>
              <a:gdLst/>
              <a:ahLst/>
              <a:cxnLst/>
              <a:rect l="l" t="t" r="r" b="b"/>
              <a:pathLst>
                <a:path w="955037" h="157581">
                  <a:moveTo>
                    <a:pt x="0" y="0"/>
                  </a:moveTo>
                  <a:lnTo>
                    <a:pt x="955037" y="0"/>
                  </a:lnTo>
                  <a:lnTo>
                    <a:pt x="955037" y="157581"/>
                  </a:lnTo>
                  <a:lnTo>
                    <a:pt x="0" y="157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 SemiBold</vt:lpstr>
      <vt:lpstr>Poppins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Poster Template (A4 Portrait)</dc:title>
  <dc:creator>Hoang Anh</dc:creator>
  <cp:lastModifiedBy>Hoang Anh</cp:lastModifiedBy>
  <cp:revision>3</cp:revision>
  <dcterms:created xsi:type="dcterms:W3CDTF">2006-08-16T00:00:00Z</dcterms:created>
  <dcterms:modified xsi:type="dcterms:W3CDTF">2023-10-12T10:12:59Z</dcterms:modified>
  <dc:identifier>DAFwujKlHpE</dc:identifier>
</cp:coreProperties>
</file>