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86" y="684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>
            <a:extLst>
              <a:ext uri="{FF2B5EF4-FFF2-40B4-BE49-F238E27FC236}">
                <a16:creationId xmlns:a16="http://schemas.microsoft.com/office/drawing/2014/main" id="{B73B67D7-3C19-C301-B134-AE0557AB803F}"/>
              </a:ext>
            </a:extLst>
          </p:cNvPr>
          <p:cNvGrpSpPr/>
          <p:nvPr/>
        </p:nvGrpSpPr>
        <p:grpSpPr>
          <a:xfrm>
            <a:off x="646611" y="690658"/>
            <a:ext cx="9810211" cy="6865843"/>
            <a:chOff x="646611" y="690658"/>
            <a:chExt cx="9810211" cy="6865843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27DB3608-9903-D27A-5ABA-7639828A6BD4}"/>
                </a:ext>
              </a:extLst>
            </p:cNvPr>
            <p:cNvGrpSpPr/>
            <p:nvPr/>
          </p:nvGrpSpPr>
          <p:grpSpPr>
            <a:xfrm>
              <a:off x="646611" y="690658"/>
              <a:ext cx="9400178" cy="6865843"/>
              <a:chOff x="646611" y="690658"/>
              <a:chExt cx="9400178" cy="686584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9DA371E-7799-762A-377D-1D9DBD8FDA18}"/>
                  </a:ext>
                </a:extLst>
              </p:cNvPr>
              <p:cNvGrpSpPr/>
              <p:nvPr/>
            </p:nvGrpSpPr>
            <p:grpSpPr>
              <a:xfrm>
                <a:off x="646611" y="2396664"/>
                <a:ext cx="9400178" cy="2151694"/>
                <a:chOff x="636843" y="2396664"/>
                <a:chExt cx="9400178" cy="2151694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AAB5BC4-1742-DE6B-D65B-8A72FBBE0EAB}"/>
                    </a:ext>
                  </a:extLst>
                </p:cNvPr>
                <p:cNvGrpSpPr/>
                <p:nvPr/>
              </p:nvGrpSpPr>
              <p:grpSpPr>
                <a:xfrm>
                  <a:off x="4294108" y="2396664"/>
                  <a:ext cx="2103796" cy="2098672"/>
                  <a:chOff x="4294802" y="2396664"/>
                  <a:chExt cx="2103796" cy="2098672"/>
                </a:xfrm>
              </p:grpSpPr>
              <p:sp>
                <p:nvSpPr>
                  <p:cNvPr id="31" name="Freeform 31"/>
                  <p:cNvSpPr/>
                  <p:nvPr/>
                </p:nvSpPr>
                <p:spPr>
                  <a:xfrm>
                    <a:off x="5148337" y="2396664"/>
                    <a:ext cx="396727" cy="391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727" h="391678">
                        <a:moveTo>
                          <a:pt x="0" y="0"/>
                        </a:moveTo>
                        <a:lnTo>
                          <a:pt x="396726" y="0"/>
                        </a:lnTo>
                        <a:lnTo>
                          <a:pt x="396726" y="391678"/>
                        </a:lnTo>
                        <a:lnTo>
                          <a:pt x="0" y="3916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4294802" y="2879509"/>
                    <a:ext cx="2103796" cy="161582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4185"/>
                      </a:lnSpc>
                    </a:pPr>
                    <a:r>
                      <a:rPr lang="en-US" sz="4500" b="1" dirty="0">
                        <a:solidFill>
                          <a:srgbClr val="EDD879"/>
                        </a:solidFill>
                        <a:latin typeface="Gaegu" pitchFamily="2" charset="0"/>
                        <a:ea typeface="Gaegu" pitchFamily="2" charset="0"/>
                      </a:rPr>
                      <a:t>IDEA BUBBLE CHART</a:t>
                    </a:r>
                  </a:p>
                </p:txBody>
              </p:sp>
            </p:grpSp>
            <p:sp>
              <p:nvSpPr>
                <p:cNvPr id="34" name="Freeform 34"/>
                <p:cNvSpPr/>
                <p:nvPr/>
              </p:nvSpPr>
              <p:spPr>
                <a:xfrm rot="18650079" flipH="1">
                  <a:off x="3175117" y="3378343"/>
                  <a:ext cx="755114" cy="803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819" h="1071084">
                      <a:moveTo>
                        <a:pt x="1006819" y="0"/>
                      </a:moveTo>
                      <a:lnTo>
                        <a:pt x="0" y="0"/>
                      </a:lnTo>
                      <a:lnTo>
                        <a:pt x="0" y="1071085"/>
                      </a:lnTo>
                      <a:lnTo>
                        <a:pt x="1006819" y="1071085"/>
                      </a:lnTo>
                      <a:lnTo>
                        <a:pt x="1006819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862EC920-8357-4048-4CE2-D9BDB26D9397}"/>
                    </a:ext>
                  </a:extLst>
                </p:cNvPr>
                <p:cNvGrpSpPr/>
                <p:nvPr/>
              </p:nvGrpSpPr>
              <p:grpSpPr>
                <a:xfrm>
                  <a:off x="636843" y="2752648"/>
                  <a:ext cx="2067378" cy="1795710"/>
                  <a:chOff x="636843" y="2752648"/>
                  <a:chExt cx="2067378" cy="1795710"/>
                </a:xfrm>
              </p:grpSpPr>
              <p:sp>
                <p:nvSpPr>
                  <p:cNvPr id="30" name="Freeform 30"/>
                  <p:cNvSpPr/>
                  <p:nvPr/>
                </p:nvSpPr>
                <p:spPr>
                  <a:xfrm>
                    <a:off x="636843" y="2752648"/>
                    <a:ext cx="421200" cy="413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200" h="413542">
                        <a:moveTo>
                          <a:pt x="0" y="0"/>
                        </a:moveTo>
                        <a:lnTo>
                          <a:pt x="421200" y="0"/>
                        </a:lnTo>
                        <a:lnTo>
                          <a:pt x="421200" y="413541"/>
                        </a:lnTo>
                        <a:lnTo>
                          <a:pt x="0" y="4135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>
                      <a:extLs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14157A61-833A-6D2A-E290-8BE8DC9D7EEF}"/>
                      </a:ext>
                    </a:extLst>
                  </p:cNvPr>
                  <p:cNvGrpSpPr/>
                  <p:nvPr/>
                </p:nvGrpSpPr>
                <p:grpSpPr>
                  <a:xfrm>
                    <a:off x="1058043" y="2902180"/>
                    <a:ext cx="1646178" cy="1646178"/>
                    <a:chOff x="1058043" y="2902180"/>
                    <a:chExt cx="1646178" cy="1646178"/>
                  </a:xfrm>
                </p:grpSpPr>
                <p:sp>
                  <p:nvSpPr>
                    <p:cNvPr id="28" name="Freeform 28"/>
                    <p:cNvSpPr/>
                    <p:nvPr/>
                  </p:nvSpPr>
                  <p:spPr>
                    <a:xfrm rot="10800000">
                      <a:off x="1058043" y="2902180"/>
                      <a:ext cx="1646178" cy="16461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EDD879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TextBox 38"/>
                    <p:cNvSpPr txBox="1"/>
                    <p:nvPr/>
                  </p:nvSpPr>
                  <p:spPr>
                    <a:xfrm>
                      <a:off x="1469588" y="3392587"/>
                      <a:ext cx="823089" cy="66536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627"/>
                        </a:lnSpc>
                        <a:spcBef>
                          <a:spcPct val="0"/>
                        </a:spcBef>
                      </a:pPr>
                      <a:r>
                        <a:rPr lang="en-US" sz="1749" u="none" strike="noStrike" dirty="0">
                          <a:solidFill>
                            <a:srgbClr val="242453"/>
                          </a:solidFill>
                          <a:latin typeface="Gaegu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627"/>
                        </a:lnSpc>
                        <a:spcBef>
                          <a:spcPct val="0"/>
                        </a:spcBef>
                      </a:pPr>
                      <a:r>
                        <a:rPr lang="en-US" sz="1749" u="none" strike="noStrike" dirty="0">
                          <a:solidFill>
                            <a:srgbClr val="242453"/>
                          </a:solidFill>
                          <a:latin typeface="Gaegu"/>
                        </a:rPr>
                        <a:t>of idea</a:t>
                      </a:r>
                    </a:p>
                  </p:txBody>
                </p:sp>
              </p:grpSp>
            </p:grpSp>
            <p:sp>
              <p:nvSpPr>
                <p:cNvPr id="35" name="Freeform 35"/>
                <p:cNvSpPr/>
                <p:nvPr/>
              </p:nvSpPr>
              <p:spPr>
                <a:xfrm rot="2952000">
                  <a:off x="6761782" y="3378343"/>
                  <a:ext cx="755114" cy="803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819" h="1071084">
                      <a:moveTo>
                        <a:pt x="0" y="0"/>
                      </a:moveTo>
                      <a:lnTo>
                        <a:pt x="1006819" y="0"/>
                      </a:lnTo>
                      <a:lnTo>
                        <a:pt x="1006819" y="1071085"/>
                      </a:lnTo>
                      <a:lnTo>
                        <a:pt x="0" y="10710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DDB144D-3D55-2DB5-BDBB-B3B44C5F3B6C}"/>
                    </a:ext>
                  </a:extLst>
                </p:cNvPr>
                <p:cNvGrpSpPr/>
                <p:nvPr/>
              </p:nvGrpSpPr>
              <p:grpSpPr>
                <a:xfrm>
                  <a:off x="7987467" y="2752648"/>
                  <a:ext cx="2049554" cy="1795710"/>
                  <a:chOff x="8103579" y="2752648"/>
                  <a:chExt cx="2049554" cy="1795710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>
                    <a:off x="9731933" y="2752648"/>
                    <a:ext cx="421200" cy="428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200" h="428207">
                        <a:moveTo>
                          <a:pt x="0" y="0"/>
                        </a:moveTo>
                        <a:lnTo>
                          <a:pt x="421200" y="0"/>
                        </a:lnTo>
                        <a:lnTo>
                          <a:pt x="421200" y="428207"/>
                        </a:lnTo>
                        <a:lnTo>
                          <a:pt x="0" y="4282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A6CA212D-CB19-2622-281B-AAC2EFAD51FA}"/>
                      </a:ext>
                    </a:extLst>
                  </p:cNvPr>
                  <p:cNvGrpSpPr/>
                  <p:nvPr/>
                </p:nvGrpSpPr>
                <p:grpSpPr>
                  <a:xfrm>
                    <a:off x="8103579" y="2902180"/>
                    <a:ext cx="1646178" cy="1646178"/>
                    <a:chOff x="8103579" y="2902180"/>
                    <a:chExt cx="1646178" cy="1646178"/>
                  </a:xfrm>
                </p:grpSpPr>
                <p:sp>
                  <p:nvSpPr>
                    <p:cNvPr id="22" name="Freeform 22"/>
                    <p:cNvSpPr/>
                    <p:nvPr/>
                  </p:nvSpPr>
                  <p:spPr>
                    <a:xfrm rot="10800000">
                      <a:off x="8103579" y="2902180"/>
                      <a:ext cx="1646178" cy="16461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EDD879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TextBox 41"/>
                    <p:cNvSpPr txBox="1"/>
                    <p:nvPr/>
                  </p:nvSpPr>
                  <p:spPr>
                    <a:xfrm>
                      <a:off x="8515124" y="3392587"/>
                      <a:ext cx="823089" cy="66536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627"/>
                        </a:lnSpc>
                        <a:spcBef>
                          <a:spcPct val="0"/>
                        </a:spcBef>
                      </a:pPr>
                      <a:r>
                        <a:rPr lang="en-US" sz="1749" u="none" strike="noStrike" dirty="0">
                          <a:solidFill>
                            <a:srgbClr val="242453"/>
                          </a:solidFill>
                          <a:latin typeface="Gaegu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627"/>
                        </a:lnSpc>
                        <a:spcBef>
                          <a:spcPct val="0"/>
                        </a:spcBef>
                      </a:pPr>
                      <a:r>
                        <a:rPr lang="en-US" sz="1749" u="none" strike="noStrike" dirty="0">
                          <a:solidFill>
                            <a:srgbClr val="242453"/>
                          </a:solidFill>
                          <a:latin typeface="Gaegu"/>
                        </a:rPr>
                        <a:t>of idea</a:t>
                      </a:r>
                    </a:p>
                  </p:txBody>
                </p:sp>
              </p:grpSp>
            </p:grpSp>
          </p:grpSp>
          <p:sp>
            <p:nvSpPr>
              <p:cNvPr id="32" name="Freeform 32"/>
              <p:cNvSpPr/>
              <p:nvPr/>
            </p:nvSpPr>
            <p:spPr>
              <a:xfrm>
                <a:off x="4136823" y="5116191"/>
                <a:ext cx="2419753" cy="2440310"/>
              </a:xfrm>
              <a:custGeom>
                <a:avLst/>
                <a:gdLst/>
                <a:ahLst/>
                <a:cxnLst/>
                <a:rect l="l" t="t" r="r" b="b"/>
                <a:pathLst>
                  <a:path w="2419753" h="3191521">
                    <a:moveTo>
                      <a:pt x="0" y="0"/>
                    </a:moveTo>
                    <a:lnTo>
                      <a:pt x="2419752" y="0"/>
                    </a:lnTo>
                    <a:lnTo>
                      <a:pt x="2419752" y="3191521"/>
                    </a:lnTo>
                    <a:lnTo>
                      <a:pt x="0" y="31915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1" b="-3078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A42E291-30AD-A6D5-5E37-C6A00AD680E4}"/>
                  </a:ext>
                </a:extLst>
              </p:cNvPr>
              <p:cNvGrpSpPr/>
              <p:nvPr/>
            </p:nvGrpSpPr>
            <p:grpSpPr>
              <a:xfrm>
                <a:off x="1466162" y="690658"/>
                <a:ext cx="3033604" cy="2026202"/>
                <a:chOff x="1466162" y="690658"/>
                <a:chExt cx="3033604" cy="2026202"/>
              </a:xfrm>
            </p:grpSpPr>
            <p:sp>
              <p:nvSpPr>
                <p:cNvPr id="4" name="Freeform 4"/>
                <p:cNvSpPr/>
                <p:nvPr/>
              </p:nvSpPr>
              <p:spPr>
                <a:xfrm rot="863999" flipH="1" flipV="1">
                  <a:off x="3779762" y="1855985"/>
                  <a:ext cx="720004" cy="8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006" h="1147833">
                      <a:moveTo>
                        <a:pt x="960006" y="1147833"/>
                      </a:moveTo>
                      <a:lnTo>
                        <a:pt x="0" y="1147833"/>
                      </a:lnTo>
                      <a:lnTo>
                        <a:pt x="0" y="0"/>
                      </a:lnTo>
                      <a:lnTo>
                        <a:pt x="960006" y="0"/>
                      </a:lnTo>
                      <a:lnTo>
                        <a:pt x="960006" y="1147833"/>
                      </a:lnTo>
                      <a:close/>
                    </a:path>
                  </a:pathLst>
                </a:custGeom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1466162" y="756000"/>
                  <a:ext cx="419940" cy="41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40" h="416123">
                      <a:moveTo>
                        <a:pt x="0" y="0"/>
                      </a:moveTo>
                      <a:lnTo>
                        <a:pt x="419941" y="0"/>
                      </a:lnTo>
                      <a:lnTo>
                        <a:pt x="419941" y="416123"/>
                      </a:lnTo>
                      <a:lnTo>
                        <a:pt x="0" y="416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2CA7D5FD-41EA-CA81-86D2-82C537EF5E7E}"/>
                    </a:ext>
                  </a:extLst>
                </p:cNvPr>
                <p:cNvGrpSpPr/>
                <p:nvPr/>
              </p:nvGrpSpPr>
              <p:grpSpPr>
                <a:xfrm>
                  <a:off x="1976382" y="690658"/>
                  <a:ext cx="1646178" cy="1646178"/>
                  <a:chOff x="1976382" y="690658"/>
                  <a:chExt cx="1646178" cy="1646178"/>
                </a:xfrm>
              </p:grpSpPr>
              <p:sp>
                <p:nvSpPr>
                  <p:cNvPr id="14" name="Freeform 14"/>
                  <p:cNvSpPr/>
                  <p:nvPr/>
                </p:nvSpPr>
                <p:spPr>
                  <a:xfrm rot="10800000">
                    <a:off x="1976382" y="690658"/>
                    <a:ext cx="1646178" cy="16461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DD879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2387926" y="1188469"/>
                    <a:ext cx="823089" cy="6505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27"/>
                      </a:lnSpc>
                    </a:pPr>
                    <a:r>
                      <a:rPr lang="en-US" sz="1749" dirty="0">
                        <a:solidFill>
                          <a:srgbClr val="242453"/>
                        </a:solidFill>
                        <a:latin typeface="Gaegu"/>
                      </a:rPr>
                      <a:t>Unique attribute </a:t>
                    </a:r>
                  </a:p>
                  <a:p>
                    <a:pPr marL="0" lvl="0" indent="0" algn="ctr">
                      <a:lnSpc>
                        <a:spcPts val="1627"/>
                      </a:lnSpc>
                    </a:pPr>
                    <a:r>
                      <a:rPr lang="en-US" sz="1749" dirty="0">
                        <a:solidFill>
                          <a:srgbClr val="242453"/>
                        </a:solidFill>
                        <a:latin typeface="Gaegu"/>
                      </a:rPr>
                      <a:t>of idea</a:t>
                    </a:r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53F55EE-9F4B-9F5C-6B5D-BFA23FC3ECEE}"/>
                  </a:ext>
                </a:extLst>
              </p:cNvPr>
              <p:cNvGrpSpPr/>
              <p:nvPr/>
            </p:nvGrpSpPr>
            <p:grpSpPr>
              <a:xfrm>
                <a:off x="1459932" y="4562066"/>
                <a:ext cx="2806787" cy="2241934"/>
                <a:chOff x="1459932" y="4562066"/>
                <a:chExt cx="2806787" cy="2241934"/>
              </a:xfrm>
            </p:grpSpPr>
            <p:sp>
              <p:nvSpPr>
                <p:cNvPr id="6" name="Freeform 6"/>
                <p:cNvSpPr/>
                <p:nvPr/>
              </p:nvSpPr>
              <p:spPr>
                <a:xfrm rot="-5633999" flipH="1">
                  <a:off x="3597558" y="4590608"/>
                  <a:ext cx="697704" cy="6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704" h="640619">
                      <a:moveTo>
                        <a:pt x="697704" y="0"/>
                      </a:moveTo>
                      <a:lnTo>
                        <a:pt x="0" y="0"/>
                      </a:lnTo>
                      <a:lnTo>
                        <a:pt x="0" y="640619"/>
                      </a:lnTo>
                      <a:lnTo>
                        <a:pt x="697704" y="640619"/>
                      </a:lnTo>
                      <a:lnTo>
                        <a:pt x="697704" y="0"/>
                      </a:lnTo>
                      <a:close/>
                    </a:path>
                  </a:pathLst>
                </a:custGeom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/>
                <p:nvPr/>
              </p:nvSpPr>
              <p:spPr>
                <a:xfrm>
                  <a:off x="1459932" y="5054100"/>
                  <a:ext cx="421200" cy="448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0" h="448085">
                      <a:moveTo>
                        <a:pt x="0" y="0"/>
                      </a:moveTo>
                      <a:lnTo>
                        <a:pt x="421200" y="0"/>
                      </a:lnTo>
                      <a:lnTo>
                        <a:pt x="421200" y="448085"/>
                      </a:lnTo>
                      <a:lnTo>
                        <a:pt x="0" y="4480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1C9F47F-A543-FB82-B032-B8221571B3F9}"/>
                    </a:ext>
                  </a:extLst>
                </p:cNvPr>
                <p:cNvGrpSpPr/>
                <p:nvPr/>
              </p:nvGrpSpPr>
              <p:grpSpPr>
                <a:xfrm>
                  <a:off x="1976382" y="5157822"/>
                  <a:ext cx="1646178" cy="1646178"/>
                  <a:chOff x="1976382" y="5157822"/>
                  <a:chExt cx="1646178" cy="1646178"/>
                </a:xfrm>
              </p:grpSpPr>
              <p:sp>
                <p:nvSpPr>
                  <p:cNvPr id="17" name="Freeform 17"/>
                  <p:cNvSpPr/>
                  <p:nvPr/>
                </p:nvSpPr>
                <p:spPr>
                  <a:xfrm rot="10800000">
                    <a:off x="1976382" y="5157822"/>
                    <a:ext cx="1646178" cy="16461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DD879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2387927" y="5648229"/>
                    <a:ext cx="823089" cy="66536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627"/>
                      </a:lnSpc>
                      <a:spcBef>
                        <a:spcPct val="0"/>
                      </a:spcBef>
                    </a:pPr>
                    <a:r>
                      <a:rPr lang="en-US" sz="1749" u="none" strike="noStrike" dirty="0">
                        <a:solidFill>
                          <a:srgbClr val="242453"/>
                        </a:solidFill>
                        <a:latin typeface="Gaegu"/>
                      </a:rPr>
                      <a:t>Unique attribute </a:t>
                    </a:r>
                  </a:p>
                  <a:p>
                    <a:pPr marL="0" lvl="0" indent="0" algn="ctr">
                      <a:lnSpc>
                        <a:spcPts val="1627"/>
                      </a:lnSpc>
                      <a:spcBef>
                        <a:spcPct val="0"/>
                      </a:spcBef>
                    </a:pPr>
                    <a:r>
                      <a:rPr lang="en-US" sz="1749" u="none" strike="noStrike" dirty="0">
                        <a:solidFill>
                          <a:srgbClr val="242453"/>
                        </a:solidFill>
                        <a:latin typeface="Gaegu"/>
                      </a:rPr>
                      <a:t>of idea</a:t>
                    </a:r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02D54C8-6268-2655-FA35-A371D472F846}"/>
                  </a:ext>
                </a:extLst>
              </p:cNvPr>
              <p:cNvGrpSpPr/>
              <p:nvPr/>
            </p:nvGrpSpPr>
            <p:grpSpPr>
              <a:xfrm>
                <a:off x="6397069" y="4562066"/>
                <a:ext cx="2826261" cy="2241934"/>
                <a:chOff x="6397069" y="4562066"/>
                <a:chExt cx="2826261" cy="2241934"/>
              </a:xfrm>
            </p:grpSpPr>
            <p:sp>
              <p:nvSpPr>
                <p:cNvPr id="5" name="Freeform 5"/>
                <p:cNvSpPr/>
                <p:nvPr/>
              </p:nvSpPr>
              <p:spPr>
                <a:xfrm rot="5634294">
                  <a:off x="6368527" y="4590608"/>
                  <a:ext cx="697704" cy="6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704" h="640619">
                      <a:moveTo>
                        <a:pt x="0" y="0"/>
                      </a:moveTo>
                      <a:lnTo>
                        <a:pt x="697703" y="0"/>
                      </a:lnTo>
                      <a:lnTo>
                        <a:pt x="697703" y="640619"/>
                      </a:lnTo>
                      <a:lnTo>
                        <a:pt x="0" y="6406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>
                  <a:off x="8802130" y="5054100"/>
                  <a:ext cx="421200" cy="45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0" h="453346">
                      <a:moveTo>
                        <a:pt x="0" y="0"/>
                      </a:moveTo>
                      <a:lnTo>
                        <a:pt x="421200" y="0"/>
                      </a:lnTo>
                      <a:lnTo>
                        <a:pt x="421200" y="453346"/>
                      </a:lnTo>
                      <a:lnTo>
                        <a:pt x="0" y="4533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351D301A-5A29-8909-2686-C41FEE032A01}"/>
                    </a:ext>
                  </a:extLst>
                </p:cNvPr>
                <p:cNvGrpSpPr/>
                <p:nvPr/>
              </p:nvGrpSpPr>
              <p:grpSpPr>
                <a:xfrm>
                  <a:off x="7060701" y="5157822"/>
                  <a:ext cx="1646178" cy="1646178"/>
                  <a:chOff x="7060701" y="5157822"/>
                  <a:chExt cx="1646178" cy="1646178"/>
                </a:xfrm>
              </p:grpSpPr>
              <p:sp>
                <p:nvSpPr>
                  <p:cNvPr id="11" name="Freeform 11"/>
                  <p:cNvSpPr/>
                  <p:nvPr/>
                </p:nvSpPr>
                <p:spPr>
                  <a:xfrm rot="10800000">
                    <a:off x="7060701" y="5157822"/>
                    <a:ext cx="1646178" cy="16461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DD879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7472246" y="5648229"/>
                    <a:ext cx="823089" cy="66536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627"/>
                      </a:lnSpc>
                      <a:spcBef>
                        <a:spcPct val="0"/>
                      </a:spcBef>
                    </a:pPr>
                    <a:r>
                      <a:rPr lang="en-US" sz="1749" u="none" strike="noStrike" dirty="0">
                        <a:solidFill>
                          <a:srgbClr val="242453"/>
                        </a:solidFill>
                        <a:latin typeface="Gaegu"/>
                      </a:rPr>
                      <a:t>Unique attribute </a:t>
                    </a:r>
                  </a:p>
                  <a:p>
                    <a:pPr marL="0" lvl="0" indent="0" algn="ctr">
                      <a:lnSpc>
                        <a:spcPts val="1627"/>
                      </a:lnSpc>
                      <a:spcBef>
                        <a:spcPct val="0"/>
                      </a:spcBef>
                    </a:pPr>
                    <a:r>
                      <a:rPr lang="en-US" sz="1749" u="none" strike="noStrike" dirty="0">
                        <a:solidFill>
                          <a:srgbClr val="242453"/>
                        </a:solidFill>
                        <a:latin typeface="Gaegu"/>
                      </a:rPr>
                      <a:t>of idea</a:t>
                    </a: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B7D49F5-F47A-75D6-A7DA-8E268359C833}"/>
                  </a:ext>
                </a:extLst>
              </p:cNvPr>
              <p:cNvGrpSpPr/>
              <p:nvPr/>
            </p:nvGrpSpPr>
            <p:grpSpPr>
              <a:xfrm>
                <a:off x="6192327" y="690658"/>
                <a:ext cx="3146629" cy="2026202"/>
                <a:chOff x="6192327" y="690658"/>
                <a:chExt cx="3146629" cy="2026202"/>
              </a:xfrm>
            </p:grpSpPr>
            <p:sp>
              <p:nvSpPr>
                <p:cNvPr id="3" name="Freeform 3"/>
                <p:cNvSpPr/>
                <p:nvPr/>
              </p:nvSpPr>
              <p:spPr>
                <a:xfrm rot="20736988" flipV="1">
                  <a:off x="6192327" y="1855985"/>
                  <a:ext cx="720004" cy="8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006" h="1147833">
                      <a:moveTo>
                        <a:pt x="0" y="1147833"/>
                      </a:moveTo>
                      <a:lnTo>
                        <a:pt x="960005" y="1147833"/>
                      </a:lnTo>
                      <a:lnTo>
                        <a:pt x="960005" y="0"/>
                      </a:lnTo>
                      <a:lnTo>
                        <a:pt x="0" y="0"/>
                      </a:lnTo>
                      <a:lnTo>
                        <a:pt x="0" y="1147833"/>
                      </a:lnTo>
                      <a:close/>
                    </a:path>
                  </a:pathLst>
                </a:custGeom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8917756" y="756000"/>
                  <a:ext cx="421200" cy="4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0" h="438750">
                      <a:moveTo>
                        <a:pt x="0" y="0"/>
                      </a:moveTo>
                      <a:lnTo>
                        <a:pt x="421200" y="0"/>
                      </a:lnTo>
                      <a:lnTo>
                        <a:pt x="421200" y="438750"/>
                      </a:lnTo>
                      <a:lnTo>
                        <a:pt x="0" y="4387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D848CF9-4647-FEC3-41BF-82707CE60074}"/>
                    </a:ext>
                  </a:extLst>
                </p:cNvPr>
                <p:cNvGrpSpPr/>
                <p:nvPr/>
              </p:nvGrpSpPr>
              <p:grpSpPr>
                <a:xfrm>
                  <a:off x="7060701" y="690658"/>
                  <a:ext cx="1646178" cy="1646178"/>
                  <a:chOff x="7060701" y="690658"/>
                  <a:chExt cx="1646178" cy="1646178"/>
                </a:xfrm>
              </p:grpSpPr>
              <p:sp>
                <p:nvSpPr>
                  <p:cNvPr id="8" name="Freeform 8"/>
                  <p:cNvSpPr/>
                  <p:nvPr/>
                </p:nvSpPr>
                <p:spPr>
                  <a:xfrm rot="10800000">
                    <a:off x="7060701" y="690658"/>
                    <a:ext cx="1646178" cy="16461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DD879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TextBox 42"/>
                  <p:cNvSpPr txBox="1"/>
                  <p:nvPr/>
                </p:nvSpPr>
                <p:spPr>
                  <a:xfrm>
                    <a:off x="7472246" y="1181065"/>
                    <a:ext cx="823089" cy="66536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627"/>
                      </a:lnSpc>
                      <a:spcBef>
                        <a:spcPct val="0"/>
                      </a:spcBef>
                    </a:pPr>
                    <a:r>
                      <a:rPr lang="en-US" sz="1749" u="none" strike="noStrike" dirty="0">
                        <a:solidFill>
                          <a:srgbClr val="242453"/>
                        </a:solidFill>
                        <a:latin typeface="Gaegu"/>
                      </a:rPr>
                      <a:t>Unique attribute </a:t>
                    </a:r>
                  </a:p>
                  <a:p>
                    <a:pPr marL="0" lvl="0" indent="0" algn="ctr">
                      <a:lnSpc>
                        <a:spcPts val="1627"/>
                      </a:lnSpc>
                      <a:spcBef>
                        <a:spcPct val="0"/>
                      </a:spcBef>
                    </a:pPr>
                    <a:r>
                      <a:rPr lang="en-US" sz="1749" u="none" strike="noStrike" dirty="0">
                        <a:solidFill>
                          <a:srgbClr val="242453"/>
                        </a:solidFill>
                        <a:latin typeface="Gaegu"/>
                      </a:rPr>
                      <a:t>of idea</a:t>
                    </a:r>
                  </a:p>
                </p:txBody>
              </p:sp>
            </p:grpSp>
          </p:grpSp>
        </p:grpSp>
        <p:sp>
          <p:nvSpPr>
            <p:cNvPr id="43" name="TemplateLAB"/>
            <p:cNvSpPr/>
            <p:nvPr/>
          </p:nvSpPr>
          <p:spPr>
            <a:xfrm rot="5400000">
              <a:off x="10091922" y="6439100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Gaegu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cp:lastModifiedBy>Hoang Anh</cp:lastModifiedBy>
  <cp:revision>4</cp:revision>
  <dcterms:created xsi:type="dcterms:W3CDTF">2006-08-16T00:00:00Z</dcterms:created>
  <dcterms:modified xsi:type="dcterms:W3CDTF">2023-10-05T10:29:41Z</dcterms:modified>
  <dc:identifier>DAFwExp_Kd0</dc:identifier>
</cp:coreProperties>
</file>