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ExtraBold" pitchFamily="2" charset="0"/>
      <p:bold r:id="rId11"/>
      <p:boldItalic r:id="rId12"/>
    </p:embeddedFont>
    <p:embeddedFont>
      <p:font typeface="Montserrat Semi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7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3">
            <a:extLst>
              <a:ext uri="{FF2B5EF4-FFF2-40B4-BE49-F238E27FC236}">
                <a16:creationId xmlns:a16="http://schemas.microsoft.com/office/drawing/2014/main" id="{019A72F2-EB4A-05FD-7E09-8D39984A0B02}"/>
              </a:ext>
            </a:extLst>
          </p:cNvPr>
          <p:cNvGrpSpPr/>
          <p:nvPr/>
        </p:nvGrpSpPr>
        <p:grpSpPr>
          <a:xfrm>
            <a:off x="0" y="-1"/>
            <a:ext cx="10693400" cy="7556501"/>
            <a:chOff x="0" y="-1"/>
            <a:chExt cx="10693400" cy="7556501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ED20B09-0401-9E22-891A-1E7D92A714CC}"/>
                </a:ext>
              </a:extLst>
            </p:cNvPr>
            <p:cNvGrpSpPr/>
            <p:nvPr/>
          </p:nvGrpSpPr>
          <p:grpSpPr>
            <a:xfrm>
              <a:off x="0" y="-1"/>
              <a:ext cx="10693400" cy="7556501"/>
              <a:chOff x="0" y="-1"/>
              <a:chExt cx="10693400" cy="755650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-1"/>
                <a:ext cx="1754766" cy="1072749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2786" t="-6813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1748605" y="-1"/>
                <a:ext cx="1803668" cy="1072750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6813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3546112" y="-1"/>
                <a:ext cx="1803668" cy="1072749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6813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5343619" y="-1"/>
                <a:ext cx="1803668" cy="1072749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6813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7141126" y="-1"/>
                <a:ext cx="1803668" cy="1072749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6813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8938634" y="-1"/>
                <a:ext cx="1754766" cy="1072749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68136" r="-278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0" y="1067987"/>
                <a:ext cx="1754766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278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1748605" y="1067987"/>
                <a:ext cx="1803668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3546112" y="1067987"/>
                <a:ext cx="1803668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5343619" y="1067987"/>
                <a:ext cx="1803668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7141126" y="1067987"/>
                <a:ext cx="1803668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8938634" y="1067987"/>
                <a:ext cx="1754766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278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0" y="2863850"/>
                <a:ext cx="1754766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278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1748605" y="2863850"/>
                <a:ext cx="1803668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3546112" y="2863850"/>
                <a:ext cx="1803668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5343619" y="2863850"/>
                <a:ext cx="1803668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7141126" y="2863850"/>
                <a:ext cx="1803668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8938634" y="2863850"/>
                <a:ext cx="1754766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278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0" y="4659310"/>
                <a:ext cx="1754766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278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1748605" y="4659310"/>
                <a:ext cx="1803668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3546112" y="4659310"/>
                <a:ext cx="1803668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5343619" y="4659310"/>
                <a:ext cx="1803668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7141126" y="4659310"/>
                <a:ext cx="1803668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8938634" y="4659310"/>
                <a:ext cx="1754766" cy="1803668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278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0" y="6454774"/>
                <a:ext cx="1754766" cy="1101726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2786" b="-6371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1748605" y="6454774"/>
                <a:ext cx="1803668" cy="1101726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b="-6371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3546112" y="6454774"/>
                <a:ext cx="1803668" cy="1101726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b="-6371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5343619" y="6454774"/>
                <a:ext cx="1803668" cy="1101726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b="-6371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7141126" y="6454774"/>
                <a:ext cx="1803668" cy="1101726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b="-6371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8938634" y="6454774"/>
                <a:ext cx="1754766" cy="1101726"/>
              </a:xfrm>
              <a:custGeom>
                <a:avLst/>
                <a:gdLst/>
                <a:ahLst/>
                <a:cxnLst/>
                <a:rect l="l" t="t" r="r" b="b"/>
                <a:pathLst>
                  <a:path w="2404890" h="2404890">
                    <a:moveTo>
                      <a:pt x="0" y="0"/>
                    </a:moveTo>
                    <a:lnTo>
                      <a:pt x="2404890" y="0"/>
                    </a:lnTo>
                    <a:lnTo>
                      <a:pt x="2404890" y="2404890"/>
                    </a:lnTo>
                    <a:lnTo>
                      <a:pt x="0" y="24048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2786" b="-6371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0" y="1194424"/>
              <a:ext cx="10692003" cy="5491871"/>
            </a:xfrm>
            <a:custGeom>
              <a:avLst/>
              <a:gdLst/>
              <a:ahLst/>
              <a:cxnLst/>
              <a:rect l="l" t="t" r="r" b="b"/>
              <a:pathLst>
                <a:path w="3831772" h="1968163">
                  <a:moveTo>
                    <a:pt x="0" y="0"/>
                  </a:moveTo>
                  <a:lnTo>
                    <a:pt x="3831772" y="0"/>
                  </a:lnTo>
                  <a:lnTo>
                    <a:pt x="3831772" y="1968163"/>
                  </a:lnTo>
                  <a:lnTo>
                    <a:pt x="0" y="1968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A888102-9993-EF8B-6B8D-7702674B00C6}"/>
                </a:ext>
              </a:extLst>
            </p:cNvPr>
            <p:cNvGrpSpPr/>
            <p:nvPr/>
          </p:nvGrpSpPr>
          <p:grpSpPr>
            <a:xfrm>
              <a:off x="1136994" y="1651662"/>
              <a:ext cx="8418014" cy="4577394"/>
              <a:chOff x="1136993" y="1651963"/>
              <a:chExt cx="8418014" cy="4577394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FCFC9738-3E62-8CBB-D539-D2BD3B790860}"/>
                  </a:ext>
                </a:extLst>
              </p:cNvPr>
              <p:cNvGrpSpPr/>
              <p:nvPr/>
            </p:nvGrpSpPr>
            <p:grpSpPr>
              <a:xfrm>
                <a:off x="1136993" y="1868860"/>
                <a:ext cx="4037944" cy="4143600"/>
                <a:chOff x="1136993" y="1868860"/>
                <a:chExt cx="4037944" cy="4143600"/>
              </a:xfrm>
            </p:grpSpPr>
            <p:sp>
              <p:nvSpPr>
                <p:cNvPr id="36" name="AutoShape 36"/>
                <p:cNvSpPr/>
                <p:nvPr/>
              </p:nvSpPr>
              <p:spPr>
                <a:xfrm flipH="1" flipV="1">
                  <a:off x="3382421" y="4472074"/>
                  <a:ext cx="1792516" cy="1128808"/>
                </a:xfrm>
                <a:prstGeom prst="line">
                  <a:avLst/>
                </a:prstGeom>
                <a:ln w="9525" cap="rnd">
                  <a:solidFill>
                    <a:srgbClr val="1C7DF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AutoShape 38"/>
                <p:cNvSpPr/>
                <p:nvPr/>
              </p:nvSpPr>
              <p:spPr>
                <a:xfrm flipH="1" flipV="1">
                  <a:off x="3451576" y="4273015"/>
                  <a:ext cx="1548582" cy="248043"/>
                </a:xfrm>
                <a:prstGeom prst="line">
                  <a:avLst/>
                </a:prstGeom>
                <a:ln w="9525" cap="rnd">
                  <a:solidFill>
                    <a:srgbClr val="1C7DF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AutoShape 40"/>
                <p:cNvSpPr/>
                <p:nvPr/>
              </p:nvSpPr>
              <p:spPr>
                <a:xfrm flipH="1">
                  <a:off x="3451580" y="3361287"/>
                  <a:ext cx="1548451" cy="248854"/>
                </a:xfrm>
                <a:prstGeom prst="line">
                  <a:avLst/>
                </a:prstGeom>
                <a:ln w="9525" cap="rnd">
                  <a:solidFill>
                    <a:srgbClr val="1C7DF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AutoShape 42"/>
                <p:cNvSpPr/>
                <p:nvPr/>
              </p:nvSpPr>
              <p:spPr>
                <a:xfrm flipH="1">
                  <a:off x="3277354" y="2280435"/>
                  <a:ext cx="1791867" cy="1129838"/>
                </a:xfrm>
                <a:prstGeom prst="line">
                  <a:avLst/>
                </a:prstGeom>
                <a:ln w="9525" cap="rnd">
                  <a:solidFill>
                    <a:srgbClr val="1C7DFF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43C24410-B7EC-EF74-6BB4-4D94CD77D4F6}"/>
                    </a:ext>
                  </a:extLst>
                </p:cNvPr>
                <p:cNvGrpSpPr/>
                <p:nvPr/>
              </p:nvGrpSpPr>
              <p:grpSpPr>
                <a:xfrm>
                  <a:off x="1136993" y="1868860"/>
                  <a:ext cx="2567759" cy="4143600"/>
                  <a:chOff x="1136993" y="1868860"/>
                  <a:chExt cx="2567759" cy="4143600"/>
                </a:xfrm>
              </p:grpSpPr>
              <p:sp>
                <p:nvSpPr>
                  <p:cNvPr id="63" name="AutoShape 63"/>
                  <p:cNvSpPr/>
                  <p:nvPr/>
                </p:nvSpPr>
                <p:spPr>
                  <a:xfrm flipH="1" flipV="1">
                    <a:off x="1530145" y="3039182"/>
                    <a:ext cx="937032" cy="691486"/>
                  </a:xfrm>
                  <a:prstGeom prst="line">
                    <a:avLst/>
                  </a:prstGeom>
                  <a:ln w="9525" cap="rnd">
                    <a:solidFill>
                      <a:srgbClr val="1C7DFF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AutoShape 64"/>
                  <p:cNvSpPr/>
                  <p:nvPr/>
                </p:nvSpPr>
                <p:spPr>
                  <a:xfrm flipH="1">
                    <a:off x="1530145" y="4150652"/>
                    <a:ext cx="937032" cy="707666"/>
                  </a:xfrm>
                  <a:prstGeom prst="line">
                    <a:avLst/>
                  </a:prstGeom>
                  <a:ln w="9525" cap="rnd">
                    <a:solidFill>
                      <a:srgbClr val="1C7DFF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3F905148-D8C1-545B-9542-7145668C00E7}"/>
                      </a:ext>
                    </a:extLst>
                  </p:cNvPr>
                  <p:cNvGrpSpPr/>
                  <p:nvPr/>
                </p:nvGrpSpPr>
                <p:grpSpPr>
                  <a:xfrm>
                    <a:off x="1136993" y="2625278"/>
                    <a:ext cx="815761" cy="815761"/>
                    <a:chOff x="1136993" y="2625278"/>
                    <a:chExt cx="815761" cy="815761"/>
                  </a:xfrm>
                </p:grpSpPr>
                <p:sp>
                  <p:nvSpPr>
                    <p:cNvPr id="66" name="Freeform 66"/>
                    <p:cNvSpPr/>
                    <p:nvPr/>
                  </p:nvSpPr>
                  <p:spPr>
                    <a:xfrm rot="10800000">
                      <a:off x="1136993" y="2625278"/>
                      <a:ext cx="815761" cy="8157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1C7DFF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TextBox 102"/>
                    <p:cNvSpPr txBox="1"/>
                    <p:nvPr/>
                  </p:nvSpPr>
                  <p:spPr>
                    <a:xfrm>
                      <a:off x="1170070" y="2816465"/>
                      <a:ext cx="749609" cy="433388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189"/>
                        </a:lnSpc>
                        <a:spcBef>
                          <a:spcPct val="0"/>
                        </a:spcBef>
                      </a:pPr>
                      <a:r>
                        <a:rPr lang="en-US" sz="849" u="none" strike="noStrike">
                          <a:solidFill>
                            <a:srgbClr val="322E2E"/>
                          </a:solidFill>
                          <a:latin typeface="Montserrat"/>
                        </a:rPr>
                        <a:t>Unique attribute </a:t>
                      </a:r>
                    </a:p>
                    <a:p>
                      <a:pPr marL="0" lvl="0" indent="0" algn="ctr">
                        <a:lnSpc>
                          <a:spcPts val="1189"/>
                        </a:lnSpc>
                        <a:spcBef>
                          <a:spcPct val="0"/>
                        </a:spcBef>
                      </a:pPr>
                      <a:r>
                        <a:rPr lang="en-US" sz="849" u="none" strike="noStrike">
                          <a:solidFill>
                            <a:srgbClr val="322E2E"/>
                          </a:solidFill>
                          <a:latin typeface="Montserrat"/>
                        </a:rPr>
                        <a:t>of idea</a:t>
                      </a:r>
                    </a:p>
                  </p:txBody>
                </p:sp>
              </p:grp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58472D59-EA00-19C6-A286-EFFA8275FFB5}"/>
                      </a:ext>
                    </a:extLst>
                  </p:cNvPr>
                  <p:cNvGrpSpPr/>
                  <p:nvPr/>
                </p:nvGrpSpPr>
                <p:grpSpPr>
                  <a:xfrm>
                    <a:off x="1136993" y="4440281"/>
                    <a:ext cx="815761" cy="815761"/>
                    <a:chOff x="1136993" y="4440281"/>
                    <a:chExt cx="815761" cy="815761"/>
                  </a:xfrm>
                </p:grpSpPr>
                <p:sp>
                  <p:nvSpPr>
                    <p:cNvPr id="69" name="Freeform 69"/>
                    <p:cNvSpPr/>
                    <p:nvPr/>
                  </p:nvSpPr>
                  <p:spPr>
                    <a:xfrm rot="10800000">
                      <a:off x="1136993" y="4440281"/>
                      <a:ext cx="815761" cy="8157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1C7DFF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TextBox 103"/>
                    <p:cNvSpPr txBox="1"/>
                    <p:nvPr/>
                  </p:nvSpPr>
                  <p:spPr>
                    <a:xfrm>
                      <a:off x="1170070" y="4631467"/>
                      <a:ext cx="749609" cy="433388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189"/>
                        </a:lnSpc>
                        <a:spcBef>
                          <a:spcPct val="0"/>
                        </a:spcBef>
                      </a:pPr>
                      <a:r>
                        <a:rPr lang="en-US" sz="849" u="none" strike="noStrike">
                          <a:solidFill>
                            <a:srgbClr val="322E2E"/>
                          </a:solidFill>
                          <a:latin typeface="Montserrat"/>
                        </a:rPr>
                        <a:t>Unique attribute </a:t>
                      </a:r>
                    </a:p>
                    <a:p>
                      <a:pPr marL="0" lvl="0" indent="0" algn="ctr">
                        <a:lnSpc>
                          <a:spcPts val="1189"/>
                        </a:lnSpc>
                        <a:spcBef>
                          <a:spcPct val="0"/>
                        </a:spcBef>
                      </a:pPr>
                      <a:r>
                        <a:rPr lang="en-US" sz="849" u="none" strike="noStrike">
                          <a:solidFill>
                            <a:srgbClr val="322E2E"/>
                          </a:solidFill>
                          <a:latin typeface="Montserrat"/>
                        </a:rPr>
                        <a:t>of idea</a:t>
                      </a:r>
                    </a:p>
                  </p:txBody>
                </p:sp>
              </p:grpSp>
              <p:sp>
                <p:nvSpPr>
                  <p:cNvPr id="71" name="AutoShape 71"/>
                  <p:cNvSpPr/>
                  <p:nvPr/>
                </p:nvSpPr>
                <p:spPr>
                  <a:xfrm flipV="1">
                    <a:off x="2969886" y="4459487"/>
                    <a:ext cx="0" cy="951215"/>
                  </a:xfrm>
                  <a:prstGeom prst="line">
                    <a:avLst/>
                  </a:prstGeom>
                  <a:ln w="9525" cap="rnd">
                    <a:solidFill>
                      <a:srgbClr val="1C7DFF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AutoShape 72"/>
                  <p:cNvSpPr/>
                  <p:nvPr/>
                </p:nvSpPr>
                <p:spPr>
                  <a:xfrm flipV="1">
                    <a:off x="2969886" y="2469261"/>
                    <a:ext cx="0" cy="951215"/>
                  </a:xfrm>
                  <a:prstGeom prst="line">
                    <a:avLst/>
                  </a:prstGeom>
                  <a:ln w="9525" cap="rnd">
                    <a:solidFill>
                      <a:srgbClr val="1C7DFF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927ED27B-43F9-2170-C9B1-8E5B7F1F87EE}"/>
                      </a:ext>
                    </a:extLst>
                  </p:cNvPr>
                  <p:cNvGrpSpPr/>
                  <p:nvPr/>
                </p:nvGrpSpPr>
                <p:grpSpPr>
                  <a:xfrm>
                    <a:off x="2235020" y="3205115"/>
                    <a:ext cx="1469732" cy="1469732"/>
                    <a:chOff x="2235020" y="3205115"/>
                    <a:chExt cx="1469732" cy="1469732"/>
                  </a:xfrm>
                </p:grpSpPr>
                <p:sp>
                  <p:nvSpPr>
                    <p:cNvPr id="80" name="Freeform 80"/>
                    <p:cNvSpPr/>
                    <p:nvPr/>
                  </p:nvSpPr>
                  <p:spPr>
                    <a:xfrm rot="10800000">
                      <a:off x="2235020" y="3205115"/>
                      <a:ext cx="1469732" cy="14697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1C7DFF"/>
                    </a:solidFill>
                    <a:ln cap="sq">
                      <a:noFill/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TextBox 82"/>
                    <p:cNvSpPr txBox="1"/>
                    <p:nvPr/>
                  </p:nvSpPr>
                  <p:spPr>
                    <a:xfrm>
                      <a:off x="2402912" y="3656136"/>
                      <a:ext cx="1133946" cy="56769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lang="en-US" sz="1650" dirty="0">
                          <a:solidFill>
                            <a:srgbClr val="FFFFFF"/>
                          </a:solidFill>
                          <a:latin typeface="Montserrat SemiBold" pitchFamily="2" charset="0"/>
                        </a:rPr>
                        <a:t>SCHOOL ABC</a:t>
                      </a:r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443BFD1A-EF56-B245-B309-F2D660AE3A03}"/>
                      </a:ext>
                    </a:extLst>
                  </p:cNvPr>
                  <p:cNvGrpSpPr/>
                  <p:nvPr/>
                </p:nvGrpSpPr>
                <p:grpSpPr>
                  <a:xfrm>
                    <a:off x="2562006" y="1868860"/>
                    <a:ext cx="815761" cy="815761"/>
                    <a:chOff x="2562006" y="1868860"/>
                    <a:chExt cx="815761" cy="815761"/>
                  </a:xfrm>
                </p:grpSpPr>
                <p:sp>
                  <p:nvSpPr>
                    <p:cNvPr id="77" name="Freeform 77"/>
                    <p:cNvSpPr/>
                    <p:nvPr/>
                  </p:nvSpPr>
                  <p:spPr>
                    <a:xfrm rot="10800000">
                      <a:off x="2562006" y="1868860"/>
                      <a:ext cx="815761" cy="8157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1C7DFF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" name="TextBox 101"/>
                    <p:cNvSpPr txBox="1"/>
                    <p:nvPr/>
                  </p:nvSpPr>
                  <p:spPr>
                    <a:xfrm>
                      <a:off x="2595082" y="2066874"/>
                      <a:ext cx="749609" cy="419735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1189"/>
                        </a:lnSpc>
                      </a:pPr>
                      <a:r>
                        <a:rPr lang="en-US" sz="849" dirty="0">
                          <a:solidFill>
                            <a:srgbClr val="322E2E"/>
                          </a:solidFill>
                          <a:latin typeface="Montserrat"/>
                        </a:rPr>
                        <a:t>Unique attribute </a:t>
                      </a:r>
                    </a:p>
                    <a:p>
                      <a:pPr algn="ctr">
                        <a:lnSpc>
                          <a:spcPts val="1189"/>
                        </a:lnSpc>
                      </a:pPr>
                      <a:r>
                        <a:rPr lang="en-US" sz="849" dirty="0">
                          <a:solidFill>
                            <a:srgbClr val="322E2E"/>
                          </a:solidFill>
                          <a:latin typeface="Montserrat"/>
                        </a:rPr>
                        <a:t>of idea</a:t>
                      </a:r>
                    </a:p>
                  </p:txBody>
                </p:sp>
              </p:grpSp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21D4FA62-5F72-04F1-CD1A-16D184E54EC1}"/>
                      </a:ext>
                    </a:extLst>
                  </p:cNvPr>
                  <p:cNvGrpSpPr/>
                  <p:nvPr/>
                </p:nvGrpSpPr>
                <p:grpSpPr>
                  <a:xfrm>
                    <a:off x="2561327" y="5195342"/>
                    <a:ext cx="817118" cy="817118"/>
                    <a:chOff x="2561328" y="5195342"/>
                    <a:chExt cx="817118" cy="817118"/>
                  </a:xfrm>
                </p:grpSpPr>
                <p:sp>
                  <p:nvSpPr>
                    <p:cNvPr id="74" name="Freeform 74"/>
                    <p:cNvSpPr/>
                    <p:nvPr/>
                  </p:nvSpPr>
                  <p:spPr>
                    <a:xfrm rot="10800000">
                      <a:off x="2561328" y="5195342"/>
                      <a:ext cx="817118" cy="8171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1C7DFF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TextBox 104"/>
                    <p:cNvSpPr txBox="1"/>
                    <p:nvPr/>
                  </p:nvSpPr>
                  <p:spPr>
                    <a:xfrm>
                      <a:off x="2595082" y="5387207"/>
                      <a:ext cx="749609" cy="433388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189"/>
                        </a:lnSpc>
                        <a:spcBef>
                          <a:spcPct val="0"/>
                        </a:spcBef>
                      </a:pPr>
                      <a:r>
                        <a:rPr lang="en-US" sz="849" u="none" strike="noStrike" dirty="0">
                          <a:solidFill>
                            <a:srgbClr val="322E2E"/>
                          </a:solidFill>
                          <a:latin typeface="Montserrat"/>
                        </a:rPr>
                        <a:t>Unique attribute </a:t>
                      </a:r>
                    </a:p>
                    <a:p>
                      <a:pPr marL="0" lvl="0" indent="0" algn="ctr">
                        <a:lnSpc>
                          <a:spcPts val="1189"/>
                        </a:lnSpc>
                        <a:spcBef>
                          <a:spcPct val="0"/>
                        </a:spcBef>
                      </a:pPr>
                      <a:r>
                        <a:rPr lang="en-US" sz="849" u="none" strike="noStrike" dirty="0">
                          <a:solidFill>
                            <a:srgbClr val="322E2E"/>
                          </a:solidFill>
                          <a:latin typeface="Montserrat"/>
                        </a:rPr>
                        <a:t>of idea</a:t>
                      </a:r>
                    </a:p>
                  </p:txBody>
                </p:sp>
              </p:grpSp>
            </p:grp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14881781-20D9-84C8-EEF3-43253866600F}"/>
                  </a:ext>
                </a:extLst>
              </p:cNvPr>
              <p:cNvGrpSpPr/>
              <p:nvPr/>
            </p:nvGrpSpPr>
            <p:grpSpPr>
              <a:xfrm>
                <a:off x="5664637" y="1868860"/>
                <a:ext cx="3890370" cy="4143600"/>
                <a:chOff x="5664637" y="1868860"/>
                <a:chExt cx="3890370" cy="4143600"/>
              </a:xfrm>
            </p:grpSpPr>
            <p:sp>
              <p:nvSpPr>
                <p:cNvPr id="37" name="AutoShape 37"/>
                <p:cNvSpPr/>
                <p:nvPr/>
              </p:nvSpPr>
              <p:spPr>
                <a:xfrm flipV="1">
                  <a:off x="5770353" y="4471046"/>
                  <a:ext cx="1791867" cy="1129838"/>
                </a:xfrm>
                <a:prstGeom prst="line">
                  <a:avLst/>
                </a:prstGeom>
                <a:ln w="9525" cap="rnd">
                  <a:solidFill>
                    <a:srgbClr val="FF4E63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AutoShape 39"/>
                <p:cNvSpPr/>
                <p:nvPr/>
              </p:nvSpPr>
              <p:spPr>
                <a:xfrm flipV="1">
                  <a:off x="5691968" y="4271178"/>
                  <a:ext cx="1548451" cy="248854"/>
                </a:xfrm>
                <a:prstGeom prst="line">
                  <a:avLst/>
                </a:prstGeom>
                <a:ln w="9525" cap="rnd">
                  <a:solidFill>
                    <a:srgbClr val="FF4E63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AutoShape 41"/>
                <p:cNvSpPr/>
                <p:nvPr/>
              </p:nvSpPr>
              <p:spPr>
                <a:xfrm>
                  <a:off x="5691842" y="3360262"/>
                  <a:ext cx="1548582" cy="248043"/>
                </a:xfrm>
                <a:prstGeom prst="line">
                  <a:avLst/>
                </a:prstGeom>
                <a:ln w="9525" cap="rnd">
                  <a:solidFill>
                    <a:srgbClr val="FF4E63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AutoShape 43"/>
                <p:cNvSpPr/>
                <p:nvPr/>
              </p:nvSpPr>
              <p:spPr>
                <a:xfrm>
                  <a:off x="5664637" y="2280437"/>
                  <a:ext cx="1792516" cy="1128808"/>
                </a:xfrm>
                <a:prstGeom prst="line">
                  <a:avLst/>
                </a:prstGeom>
                <a:ln w="9525" cap="rnd">
                  <a:solidFill>
                    <a:srgbClr val="FF4E63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4F057E7F-91F0-9783-2487-57C081898BF4}"/>
                    </a:ext>
                  </a:extLst>
                </p:cNvPr>
                <p:cNvGrpSpPr/>
                <p:nvPr/>
              </p:nvGrpSpPr>
              <p:grpSpPr>
                <a:xfrm>
                  <a:off x="6987247" y="1868860"/>
                  <a:ext cx="2567760" cy="4143600"/>
                  <a:chOff x="6987247" y="1868860"/>
                  <a:chExt cx="2567760" cy="4143600"/>
                </a:xfrm>
              </p:grpSpPr>
              <p:sp>
                <p:nvSpPr>
                  <p:cNvPr id="44" name="AutoShape 44"/>
                  <p:cNvSpPr/>
                  <p:nvPr/>
                </p:nvSpPr>
                <p:spPr>
                  <a:xfrm>
                    <a:off x="8224822" y="4150652"/>
                    <a:ext cx="919343" cy="691485"/>
                  </a:xfrm>
                  <a:prstGeom prst="line">
                    <a:avLst/>
                  </a:prstGeom>
                  <a:ln w="9525" cap="rnd">
                    <a:solidFill>
                      <a:srgbClr val="FF4E63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AutoShape 45"/>
                  <p:cNvSpPr/>
                  <p:nvPr/>
                </p:nvSpPr>
                <p:spPr>
                  <a:xfrm flipV="1">
                    <a:off x="8224822" y="3039182"/>
                    <a:ext cx="919353" cy="691486"/>
                  </a:xfrm>
                  <a:prstGeom prst="line">
                    <a:avLst/>
                  </a:prstGeom>
                  <a:ln w="9525" cap="rnd">
                    <a:solidFill>
                      <a:srgbClr val="FF4E63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68F4CD03-C7E7-D61F-B57F-F9CCF770E15E}"/>
                      </a:ext>
                    </a:extLst>
                  </p:cNvPr>
                  <p:cNvGrpSpPr/>
                  <p:nvPr/>
                </p:nvGrpSpPr>
                <p:grpSpPr>
                  <a:xfrm>
                    <a:off x="8739246" y="4440281"/>
                    <a:ext cx="815761" cy="815761"/>
                    <a:chOff x="8739246" y="4440281"/>
                    <a:chExt cx="815761" cy="815761"/>
                  </a:xfrm>
                </p:grpSpPr>
                <p:sp>
                  <p:nvSpPr>
                    <p:cNvPr id="47" name="Freeform 47"/>
                    <p:cNvSpPr/>
                    <p:nvPr/>
                  </p:nvSpPr>
                  <p:spPr>
                    <a:xfrm>
                      <a:off x="8739246" y="4440281"/>
                      <a:ext cx="815761" cy="8157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FF4E63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TextBox 106"/>
                    <p:cNvSpPr txBox="1"/>
                    <p:nvPr/>
                  </p:nvSpPr>
                  <p:spPr>
                    <a:xfrm>
                      <a:off x="8772322" y="4631467"/>
                      <a:ext cx="749609" cy="433388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189"/>
                        </a:lnSpc>
                        <a:spcBef>
                          <a:spcPct val="0"/>
                        </a:spcBef>
                      </a:pPr>
                      <a:r>
                        <a:rPr lang="en-US" sz="849" u="none" strike="noStrike" dirty="0">
                          <a:solidFill>
                            <a:srgbClr val="322E2E"/>
                          </a:solidFill>
                          <a:latin typeface="Montserrat"/>
                        </a:rPr>
                        <a:t>Unique attribute </a:t>
                      </a:r>
                    </a:p>
                    <a:p>
                      <a:pPr marL="0" lvl="0" indent="0" algn="ctr">
                        <a:lnSpc>
                          <a:spcPts val="1189"/>
                        </a:lnSpc>
                        <a:spcBef>
                          <a:spcPct val="0"/>
                        </a:spcBef>
                      </a:pPr>
                      <a:r>
                        <a:rPr lang="en-US" sz="849" u="none" strike="noStrike" dirty="0">
                          <a:solidFill>
                            <a:srgbClr val="322E2E"/>
                          </a:solidFill>
                          <a:latin typeface="Montserrat"/>
                        </a:rPr>
                        <a:t>of idea</a:t>
                      </a:r>
                    </a:p>
                  </p:txBody>
                </p:sp>
              </p:grpSp>
              <p:grpSp>
                <p:nvGrpSpPr>
                  <p:cNvPr id="141" name="Group 140">
                    <a:extLst>
                      <a:ext uri="{FF2B5EF4-FFF2-40B4-BE49-F238E27FC236}">
                        <a16:creationId xmlns:a16="http://schemas.microsoft.com/office/drawing/2014/main" id="{990E58F6-1F87-485D-9378-7AA8F4D2A6D9}"/>
                      </a:ext>
                    </a:extLst>
                  </p:cNvPr>
                  <p:cNvGrpSpPr/>
                  <p:nvPr/>
                </p:nvGrpSpPr>
                <p:grpSpPr>
                  <a:xfrm>
                    <a:off x="8739246" y="2625278"/>
                    <a:ext cx="815761" cy="815761"/>
                    <a:chOff x="8739246" y="2625278"/>
                    <a:chExt cx="815761" cy="815761"/>
                  </a:xfrm>
                </p:grpSpPr>
                <p:sp>
                  <p:nvSpPr>
                    <p:cNvPr id="50" name="Freeform 50"/>
                    <p:cNvSpPr/>
                    <p:nvPr/>
                  </p:nvSpPr>
                  <p:spPr>
                    <a:xfrm>
                      <a:off x="8739246" y="2625278"/>
                      <a:ext cx="815761" cy="8157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FF4E63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TextBox 107"/>
                    <p:cNvSpPr txBox="1"/>
                    <p:nvPr/>
                  </p:nvSpPr>
                  <p:spPr>
                    <a:xfrm>
                      <a:off x="8772322" y="2816464"/>
                      <a:ext cx="749609" cy="433388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189"/>
                        </a:lnSpc>
                        <a:spcBef>
                          <a:spcPct val="0"/>
                        </a:spcBef>
                      </a:pPr>
                      <a:r>
                        <a:rPr lang="en-US" sz="849" u="none" strike="noStrike">
                          <a:solidFill>
                            <a:srgbClr val="322E2E"/>
                          </a:solidFill>
                          <a:latin typeface="Montserrat"/>
                        </a:rPr>
                        <a:t>Unique attribute </a:t>
                      </a:r>
                    </a:p>
                    <a:p>
                      <a:pPr marL="0" lvl="0" indent="0" algn="ctr">
                        <a:lnSpc>
                          <a:spcPts val="1189"/>
                        </a:lnSpc>
                        <a:spcBef>
                          <a:spcPct val="0"/>
                        </a:spcBef>
                      </a:pPr>
                      <a:r>
                        <a:rPr lang="en-US" sz="849" u="none" strike="noStrike">
                          <a:solidFill>
                            <a:srgbClr val="322E2E"/>
                          </a:solidFill>
                          <a:latin typeface="Montserrat"/>
                        </a:rPr>
                        <a:t>of idea</a:t>
                      </a:r>
                    </a:p>
                  </p:txBody>
                </p:sp>
              </p:grpSp>
              <p:sp>
                <p:nvSpPr>
                  <p:cNvPr id="52" name="AutoShape 52"/>
                  <p:cNvSpPr/>
                  <p:nvPr/>
                </p:nvSpPr>
                <p:spPr>
                  <a:xfrm>
                    <a:off x="7722113" y="2470618"/>
                    <a:ext cx="0" cy="951215"/>
                  </a:xfrm>
                  <a:prstGeom prst="line">
                    <a:avLst/>
                  </a:prstGeom>
                  <a:ln w="9525" cap="rnd">
                    <a:solidFill>
                      <a:srgbClr val="FF4E63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AutoShape 53"/>
                  <p:cNvSpPr/>
                  <p:nvPr/>
                </p:nvSpPr>
                <p:spPr>
                  <a:xfrm>
                    <a:off x="7722113" y="4460844"/>
                    <a:ext cx="0" cy="951215"/>
                  </a:xfrm>
                  <a:prstGeom prst="line">
                    <a:avLst/>
                  </a:prstGeom>
                  <a:ln w="9525" cap="rnd">
                    <a:solidFill>
                      <a:srgbClr val="FF4E63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6" name="Group 135">
                    <a:extLst>
                      <a:ext uri="{FF2B5EF4-FFF2-40B4-BE49-F238E27FC236}">
                        <a16:creationId xmlns:a16="http://schemas.microsoft.com/office/drawing/2014/main" id="{56189D7A-26EE-1F99-1B01-E36E1D2AAF07}"/>
                      </a:ext>
                    </a:extLst>
                  </p:cNvPr>
                  <p:cNvGrpSpPr/>
                  <p:nvPr/>
                </p:nvGrpSpPr>
                <p:grpSpPr>
                  <a:xfrm>
                    <a:off x="7314233" y="5196699"/>
                    <a:ext cx="815761" cy="815761"/>
                    <a:chOff x="7314233" y="5196699"/>
                    <a:chExt cx="815761" cy="815761"/>
                  </a:xfrm>
                </p:grpSpPr>
                <p:sp>
                  <p:nvSpPr>
                    <p:cNvPr id="58" name="Freeform 58"/>
                    <p:cNvSpPr/>
                    <p:nvPr/>
                  </p:nvSpPr>
                  <p:spPr>
                    <a:xfrm>
                      <a:off x="7314233" y="5196699"/>
                      <a:ext cx="815761" cy="8157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FF4E63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TextBox 105"/>
                    <p:cNvSpPr txBox="1"/>
                    <p:nvPr/>
                  </p:nvSpPr>
                  <p:spPr>
                    <a:xfrm>
                      <a:off x="7347309" y="5387885"/>
                      <a:ext cx="749609" cy="433388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189"/>
                        </a:lnSpc>
                        <a:spcBef>
                          <a:spcPct val="0"/>
                        </a:spcBef>
                      </a:pPr>
                      <a:r>
                        <a:rPr lang="en-US" sz="849" u="none" strike="noStrike">
                          <a:solidFill>
                            <a:srgbClr val="322E2E"/>
                          </a:solidFill>
                          <a:latin typeface="Montserrat"/>
                        </a:rPr>
                        <a:t>Unique attribute </a:t>
                      </a:r>
                    </a:p>
                    <a:p>
                      <a:pPr marL="0" lvl="0" indent="0" algn="ctr">
                        <a:lnSpc>
                          <a:spcPts val="1189"/>
                        </a:lnSpc>
                        <a:spcBef>
                          <a:spcPct val="0"/>
                        </a:spcBef>
                      </a:pPr>
                      <a:r>
                        <a:rPr lang="en-US" sz="849" u="none" strike="noStrike">
                          <a:solidFill>
                            <a:srgbClr val="322E2E"/>
                          </a:solidFill>
                          <a:latin typeface="Montserrat"/>
                        </a:rPr>
                        <a:t>of idea</a:t>
                      </a:r>
                    </a:p>
                  </p:txBody>
                </p:sp>
              </p:grp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886949A3-BB77-EE73-090A-FCEF33FB9747}"/>
                      </a:ext>
                    </a:extLst>
                  </p:cNvPr>
                  <p:cNvGrpSpPr/>
                  <p:nvPr/>
                </p:nvGrpSpPr>
                <p:grpSpPr>
                  <a:xfrm>
                    <a:off x="7313554" y="1868860"/>
                    <a:ext cx="817118" cy="817118"/>
                    <a:chOff x="7313555" y="1868860"/>
                    <a:chExt cx="817118" cy="817118"/>
                  </a:xfrm>
                </p:grpSpPr>
                <p:sp>
                  <p:nvSpPr>
                    <p:cNvPr id="55" name="Freeform 55"/>
                    <p:cNvSpPr/>
                    <p:nvPr/>
                  </p:nvSpPr>
                  <p:spPr>
                    <a:xfrm>
                      <a:off x="7313555" y="1868860"/>
                      <a:ext cx="817118" cy="8171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FF4E63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TextBox 108"/>
                    <p:cNvSpPr txBox="1"/>
                    <p:nvPr/>
                  </p:nvSpPr>
                  <p:spPr>
                    <a:xfrm>
                      <a:off x="7347310" y="2060725"/>
                      <a:ext cx="749609" cy="433388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1189"/>
                        </a:lnSpc>
                        <a:spcBef>
                          <a:spcPct val="0"/>
                        </a:spcBef>
                      </a:pPr>
                      <a:r>
                        <a:rPr lang="en-US" sz="849" u="none" strike="noStrike" dirty="0">
                          <a:solidFill>
                            <a:srgbClr val="322E2E"/>
                          </a:solidFill>
                          <a:latin typeface="Montserrat"/>
                        </a:rPr>
                        <a:t>Unique attribute </a:t>
                      </a:r>
                    </a:p>
                    <a:p>
                      <a:pPr marL="0" lvl="0" indent="0" algn="ctr">
                        <a:lnSpc>
                          <a:spcPts val="1189"/>
                        </a:lnSpc>
                        <a:spcBef>
                          <a:spcPct val="0"/>
                        </a:spcBef>
                      </a:pPr>
                      <a:r>
                        <a:rPr lang="en-US" sz="849" u="none" strike="noStrike" dirty="0">
                          <a:solidFill>
                            <a:srgbClr val="322E2E"/>
                          </a:solidFill>
                          <a:latin typeface="Montserrat"/>
                        </a:rPr>
                        <a:t>of idea</a:t>
                      </a:r>
                    </a:p>
                  </p:txBody>
                </p:sp>
              </p:grpSp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id="{E3D1617D-B102-013B-3B57-7A2F295B394D}"/>
                      </a:ext>
                    </a:extLst>
                  </p:cNvPr>
                  <p:cNvGrpSpPr/>
                  <p:nvPr/>
                </p:nvGrpSpPr>
                <p:grpSpPr>
                  <a:xfrm>
                    <a:off x="6987247" y="3205794"/>
                    <a:ext cx="1469732" cy="1469732"/>
                    <a:chOff x="6987247" y="3206472"/>
                    <a:chExt cx="1469732" cy="1469732"/>
                  </a:xfrm>
                </p:grpSpPr>
                <p:sp>
                  <p:nvSpPr>
                    <p:cNvPr id="61" name="Freeform 61"/>
                    <p:cNvSpPr/>
                    <p:nvPr/>
                  </p:nvSpPr>
                  <p:spPr>
                    <a:xfrm>
                      <a:off x="6987247" y="3206472"/>
                      <a:ext cx="1469732" cy="14697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2800" h="812800">
                          <a:moveTo>
                            <a:pt x="406400" y="0"/>
                          </a:moveTo>
                          <a:cubicBezTo>
                            <a:pt x="181951" y="0"/>
                            <a:pt x="0" y="181951"/>
                            <a:pt x="0" y="406400"/>
                          </a:cubicBezTo>
                          <a:cubicBezTo>
                            <a:pt x="0" y="630849"/>
                            <a:pt x="181951" y="812800"/>
                            <a:pt x="406400" y="812800"/>
                          </a:cubicBezTo>
                          <a:cubicBezTo>
                            <a:pt x="630849" y="812800"/>
                            <a:pt x="812800" y="630849"/>
                            <a:pt x="812800" y="406400"/>
                          </a:cubicBezTo>
                          <a:cubicBezTo>
                            <a:pt x="812800" y="181951"/>
                            <a:pt x="630849" y="0"/>
                            <a:pt x="406400" y="0"/>
                          </a:cubicBezTo>
                          <a:close/>
                        </a:path>
                      </a:pathLst>
                    </a:custGeom>
                    <a:solidFill>
                      <a:srgbClr val="FF4E63"/>
                    </a:solidFill>
                    <a:ln cap="sq">
                      <a:noFill/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TextBox 110"/>
                    <p:cNvSpPr txBox="1"/>
                    <p:nvPr/>
                  </p:nvSpPr>
                  <p:spPr>
                    <a:xfrm>
                      <a:off x="7155140" y="3657493"/>
                      <a:ext cx="1133946" cy="56769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lang="en-US" sz="1650">
                          <a:solidFill>
                            <a:srgbClr val="FFFFFF"/>
                          </a:solidFill>
                          <a:latin typeface="Montserrat SemiBold" pitchFamily="2" charset="0"/>
                        </a:rPr>
                        <a:t>SCHOOL XYZ</a:t>
                      </a:r>
                    </a:p>
                  </p:txBody>
                </p:sp>
              </p:grpSp>
            </p:grp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94324591-3C68-6549-F3A1-C0E7C2AC07F5}"/>
                  </a:ext>
                </a:extLst>
              </p:cNvPr>
              <p:cNvGrpSpPr/>
              <p:nvPr/>
            </p:nvGrpSpPr>
            <p:grpSpPr>
              <a:xfrm>
                <a:off x="4844873" y="1651963"/>
                <a:ext cx="1002255" cy="4577394"/>
                <a:chOff x="4844872" y="1651963"/>
                <a:chExt cx="1002255" cy="4577394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72FD29F0-9CDA-6563-2784-3BF4CE407241}"/>
                    </a:ext>
                  </a:extLst>
                </p:cNvPr>
                <p:cNvGrpSpPr/>
                <p:nvPr/>
              </p:nvGrpSpPr>
              <p:grpSpPr>
                <a:xfrm>
                  <a:off x="4844872" y="1651963"/>
                  <a:ext cx="1002255" cy="1002255"/>
                  <a:chOff x="4844872" y="1651963"/>
                  <a:chExt cx="1002255" cy="1002255"/>
                </a:xfrm>
              </p:grpSpPr>
              <p:sp>
                <p:nvSpPr>
                  <p:cNvPr id="95" name="Freeform 95"/>
                  <p:cNvSpPr/>
                  <p:nvPr/>
                </p:nvSpPr>
                <p:spPr>
                  <a:xfrm>
                    <a:off x="4844872" y="1651963"/>
                    <a:ext cx="1002255" cy="1002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9562E8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TextBox 97"/>
                  <p:cNvSpPr txBox="1"/>
                  <p:nvPr/>
                </p:nvSpPr>
                <p:spPr>
                  <a:xfrm>
                    <a:off x="4971195" y="2063546"/>
                    <a:ext cx="749609" cy="1790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540"/>
                      </a:lnSpc>
                    </a:pPr>
                    <a:r>
                      <a:rPr lang="en-US" sz="1100" dirty="0">
                        <a:solidFill>
                          <a:srgbClr val="FFFFFF"/>
                        </a:solidFill>
                        <a:latin typeface="Montserrat SemiBold" pitchFamily="2" charset="0"/>
                      </a:rPr>
                      <a:t>Similarity</a:t>
                    </a:r>
                  </a:p>
                </p:txBody>
              </p:sp>
            </p:grp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40D8CEF0-A9CF-A6A5-8638-C9CE89F88C04}"/>
                    </a:ext>
                  </a:extLst>
                </p:cNvPr>
                <p:cNvGrpSpPr/>
                <p:nvPr/>
              </p:nvGrpSpPr>
              <p:grpSpPr>
                <a:xfrm>
                  <a:off x="4844872" y="2843676"/>
                  <a:ext cx="1002255" cy="1002255"/>
                  <a:chOff x="4844872" y="2843676"/>
                  <a:chExt cx="1002255" cy="1002255"/>
                </a:xfrm>
              </p:grpSpPr>
              <p:sp>
                <p:nvSpPr>
                  <p:cNvPr id="92" name="Freeform 92"/>
                  <p:cNvSpPr/>
                  <p:nvPr/>
                </p:nvSpPr>
                <p:spPr>
                  <a:xfrm>
                    <a:off x="4844872" y="2843676"/>
                    <a:ext cx="1002255" cy="1002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9562E8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TextBox 98"/>
                  <p:cNvSpPr txBox="1"/>
                  <p:nvPr/>
                </p:nvSpPr>
                <p:spPr>
                  <a:xfrm>
                    <a:off x="4971195" y="3255259"/>
                    <a:ext cx="749609" cy="1790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540"/>
                      </a:lnSpc>
                      <a:spcBef>
                        <a:spcPct val="0"/>
                      </a:spcBef>
                    </a:pPr>
                    <a:r>
                      <a:rPr lang="en-US" sz="1100" u="none" strike="noStrike" dirty="0">
                        <a:solidFill>
                          <a:srgbClr val="FFFFFF"/>
                        </a:solidFill>
                        <a:latin typeface="Montserrat SemiBold" pitchFamily="2" charset="0"/>
                      </a:rPr>
                      <a:t>Similarity</a:t>
                    </a:r>
                  </a:p>
                </p:txBody>
              </p: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6A9B37DF-2035-6BEC-9E06-895CF4A6E8E2}"/>
                    </a:ext>
                  </a:extLst>
                </p:cNvPr>
                <p:cNvGrpSpPr/>
                <p:nvPr/>
              </p:nvGrpSpPr>
              <p:grpSpPr>
                <a:xfrm>
                  <a:off x="4844872" y="4035389"/>
                  <a:ext cx="1002255" cy="1002255"/>
                  <a:chOff x="4844872" y="4035389"/>
                  <a:chExt cx="1002255" cy="1002255"/>
                </a:xfrm>
              </p:grpSpPr>
              <p:sp>
                <p:nvSpPr>
                  <p:cNvPr id="89" name="Freeform 89"/>
                  <p:cNvSpPr/>
                  <p:nvPr/>
                </p:nvSpPr>
                <p:spPr>
                  <a:xfrm>
                    <a:off x="4844872" y="4035389"/>
                    <a:ext cx="1002255" cy="1002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9562E8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TextBox 99"/>
                  <p:cNvSpPr txBox="1"/>
                  <p:nvPr/>
                </p:nvSpPr>
                <p:spPr>
                  <a:xfrm>
                    <a:off x="4971195" y="4446972"/>
                    <a:ext cx="749609" cy="1790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540"/>
                      </a:lnSpc>
                      <a:spcBef>
                        <a:spcPct val="0"/>
                      </a:spcBef>
                    </a:pPr>
                    <a:r>
                      <a:rPr lang="en-US" sz="1100" u="none" strike="noStrike" dirty="0">
                        <a:solidFill>
                          <a:srgbClr val="FFFFFF"/>
                        </a:solidFill>
                        <a:latin typeface="Montserrat SemiBold" pitchFamily="2" charset="0"/>
                      </a:rPr>
                      <a:t>Similarity</a:t>
                    </a:r>
                  </a:p>
                </p:txBody>
              </p:sp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9C6DA8F2-12EB-AE45-1E13-23707AA19950}"/>
                    </a:ext>
                  </a:extLst>
                </p:cNvPr>
                <p:cNvGrpSpPr/>
                <p:nvPr/>
              </p:nvGrpSpPr>
              <p:grpSpPr>
                <a:xfrm>
                  <a:off x="4844872" y="5227102"/>
                  <a:ext cx="1002255" cy="1002255"/>
                  <a:chOff x="4844872" y="5227102"/>
                  <a:chExt cx="1002255" cy="1002255"/>
                </a:xfrm>
              </p:grpSpPr>
              <p:sp>
                <p:nvSpPr>
                  <p:cNvPr id="86" name="Freeform 86"/>
                  <p:cNvSpPr/>
                  <p:nvPr/>
                </p:nvSpPr>
                <p:spPr>
                  <a:xfrm>
                    <a:off x="4844872" y="5227102"/>
                    <a:ext cx="1002255" cy="1002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9562E8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TextBox 100"/>
                  <p:cNvSpPr txBox="1"/>
                  <p:nvPr/>
                </p:nvSpPr>
                <p:spPr>
                  <a:xfrm>
                    <a:off x="4971195" y="5638685"/>
                    <a:ext cx="749609" cy="1790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540"/>
                      </a:lnSpc>
                      <a:spcBef>
                        <a:spcPct val="0"/>
                      </a:spcBef>
                    </a:pPr>
                    <a:r>
                      <a:rPr lang="en-US" sz="1100" u="none" strike="noStrike">
                        <a:solidFill>
                          <a:srgbClr val="FFFFFF"/>
                        </a:solidFill>
                        <a:latin typeface="Montserrat SemiBold" pitchFamily="2" charset="0"/>
                      </a:rPr>
                      <a:t>Similarity</a:t>
                    </a:r>
                  </a:p>
                </p:txBody>
              </p:sp>
            </p:grpSp>
          </p:grpSp>
        </p:grpSp>
        <p:sp>
          <p:nvSpPr>
            <p:cNvPr id="84" name="TextBox 84"/>
            <p:cNvSpPr txBox="1"/>
            <p:nvPr/>
          </p:nvSpPr>
          <p:spPr>
            <a:xfrm>
              <a:off x="1374076" y="6877095"/>
              <a:ext cx="7943848" cy="156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r>
                <a:rPr lang="en-US" sz="950" spc="71">
                  <a:solidFill>
                    <a:srgbClr val="000000"/>
                  </a:solidFill>
                  <a:latin typeface="Montserrat SemiBold" pitchFamily="2" charset="0"/>
                </a:rPr>
                <a:t>Use this double bubble map to compare and analyze two topics or ideas</a:t>
              </a: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2462400" y="370003"/>
              <a:ext cx="5767200" cy="5143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 spc="312" dirty="0">
                  <a:solidFill>
                    <a:srgbClr val="1C7DFF"/>
                  </a:solidFill>
                  <a:latin typeface="Montserrat ExtraBold" pitchFamily="2" charset="0"/>
                </a:rPr>
                <a:t>DOUBLE BUBBLE MAPS</a:t>
              </a:r>
            </a:p>
          </p:txBody>
        </p:sp>
        <p:sp>
          <p:nvSpPr>
            <p:cNvPr id="109" name="TemplateLAB"/>
            <p:cNvSpPr/>
            <p:nvPr/>
          </p:nvSpPr>
          <p:spPr>
            <a:xfrm rot="5400000">
              <a:off x="10002056" y="5864457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56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 ExtraBold</vt:lpstr>
      <vt:lpstr>Montserrat SemiBold</vt:lpstr>
      <vt:lpstr>Calibri</vt:lpstr>
      <vt:lpstr>Arial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 map template</dc:title>
  <dc:creator>Hoang Anh</dc:creator>
  <cp:lastModifiedBy>Hoang Anh</cp:lastModifiedBy>
  <cp:revision>3</cp:revision>
  <dcterms:created xsi:type="dcterms:W3CDTF">2006-08-16T00:00:00Z</dcterms:created>
  <dcterms:modified xsi:type="dcterms:W3CDTF">2023-10-05T08:02:51Z</dcterms:modified>
  <dc:identifier>DAFwExp_Kd0</dc:identifier>
</cp:coreProperties>
</file>