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Quicksand" pitchFamily="2" charset="0"/>
      <p:regular r:id="rId9"/>
      <p:bold r:id="rId10"/>
    </p:embeddedFont>
    <p:embeddedFont>
      <p:font typeface="Quicksand Bold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198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8">
            <a:extLst>
              <a:ext uri="{FF2B5EF4-FFF2-40B4-BE49-F238E27FC236}">
                <a16:creationId xmlns:a16="http://schemas.microsoft.com/office/drawing/2014/main" id="{2B69071C-BBA2-BCC0-FB69-58606E77C241}"/>
              </a:ext>
            </a:extLst>
          </p:cNvPr>
          <p:cNvGrpSpPr/>
          <p:nvPr/>
        </p:nvGrpSpPr>
        <p:grpSpPr>
          <a:xfrm>
            <a:off x="378191" y="381044"/>
            <a:ext cx="9937018" cy="6794412"/>
            <a:chOff x="378191" y="381044"/>
            <a:chExt cx="9937018" cy="6794412"/>
          </a:xfrm>
        </p:grpSpPr>
        <p:sp>
          <p:nvSpPr>
            <p:cNvPr id="3" name="Freeform 3"/>
            <p:cNvSpPr/>
            <p:nvPr/>
          </p:nvSpPr>
          <p:spPr>
            <a:xfrm>
              <a:off x="378191" y="381044"/>
              <a:ext cx="9937018" cy="6794412"/>
            </a:xfrm>
            <a:custGeom>
              <a:avLst/>
              <a:gdLst/>
              <a:ahLst/>
              <a:cxnLst/>
              <a:rect l="l" t="t" r="r" b="b"/>
              <a:pathLst>
                <a:path w="3561203" h="2434964">
                  <a:moveTo>
                    <a:pt x="9349" y="0"/>
                  </a:moveTo>
                  <a:lnTo>
                    <a:pt x="3551854" y="0"/>
                  </a:lnTo>
                  <a:cubicBezTo>
                    <a:pt x="3554333" y="0"/>
                    <a:pt x="3556711" y="985"/>
                    <a:pt x="3558465" y="2738"/>
                  </a:cubicBezTo>
                  <a:cubicBezTo>
                    <a:pt x="3560218" y="4492"/>
                    <a:pt x="3561203" y="6870"/>
                    <a:pt x="3561203" y="9349"/>
                  </a:cubicBezTo>
                  <a:lnTo>
                    <a:pt x="3561203" y="2425615"/>
                  </a:lnTo>
                  <a:cubicBezTo>
                    <a:pt x="3561203" y="2428094"/>
                    <a:pt x="3560218" y="2430472"/>
                    <a:pt x="3558465" y="2432226"/>
                  </a:cubicBezTo>
                  <a:cubicBezTo>
                    <a:pt x="3556711" y="2433979"/>
                    <a:pt x="3554333" y="2434964"/>
                    <a:pt x="3551854" y="2434964"/>
                  </a:cubicBezTo>
                  <a:lnTo>
                    <a:pt x="9349" y="2434964"/>
                  </a:lnTo>
                  <a:cubicBezTo>
                    <a:pt x="6870" y="2434964"/>
                    <a:pt x="4492" y="2433979"/>
                    <a:pt x="2738" y="2432226"/>
                  </a:cubicBezTo>
                  <a:cubicBezTo>
                    <a:pt x="985" y="2430472"/>
                    <a:pt x="0" y="2428094"/>
                    <a:pt x="0" y="2425615"/>
                  </a:cubicBezTo>
                  <a:lnTo>
                    <a:pt x="0" y="9349"/>
                  </a:lnTo>
                  <a:cubicBezTo>
                    <a:pt x="0" y="6870"/>
                    <a:pt x="985" y="4492"/>
                    <a:pt x="2738" y="2738"/>
                  </a:cubicBezTo>
                  <a:cubicBezTo>
                    <a:pt x="4492" y="985"/>
                    <a:pt x="6870" y="0"/>
                    <a:pt x="934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45724E7-1F7D-7776-CB20-40878BF065B9}"/>
                </a:ext>
              </a:extLst>
            </p:cNvPr>
            <p:cNvGrpSpPr/>
            <p:nvPr/>
          </p:nvGrpSpPr>
          <p:grpSpPr>
            <a:xfrm>
              <a:off x="756000" y="689281"/>
              <a:ext cx="9052085" cy="523875"/>
              <a:chOff x="756000" y="689281"/>
              <a:chExt cx="9052085" cy="523875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756000" y="689281"/>
                <a:ext cx="5824011" cy="52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200"/>
                  </a:lnSpc>
                  <a:spcBef>
                    <a:spcPct val="0"/>
                  </a:spcBef>
                </a:pPr>
                <a:r>
                  <a:rPr lang="en-US" sz="3000" b="1" dirty="0">
                    <a:solidFill>
                      <a:srgbClr val="000000"/>
                    </a:solidFill>
                    <a:latin typeface="League Spartan"/>
                  </a:rPr>
                  <a:t>BUBBLE DIAGRAM 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4857876" y="923103"/>
                <a:ext cx="4950209" cy="2063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50"/>
                  </a:lnSpc>
                </a:pPr>
                <a:r>
                  <a:rPr lang="en-US" sz="1250" dirty="0">
                    <a:solidFill>
                      <a:srgbClr val="000000"/>
                    </a:solidFill>
                    <a:latin typeface="Quicksand Bold"/>
                  </a:rPr>
                  <a:t>Total Area:</a:t>
                </a:r>
                <a:r>
                  <a:rPr lang="en-US" sz="1250" dirty="0">
                    <a:solidFill>
                      <a:srgbClr val="000000"/>
                    </a:solidFill>
                    <a:latin typeface="Quicksand"/>
                  </a:rPr>
                  <a:t> 2,675 square feet (approximately 248,8 square meters)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94906FF-5CC9-62CF-2443-460FF10CFD97}"/>
                </a:ext>
              </a:extLst>
            </p:cNvPr>
            <p:cNvGrpSpPr/>
            <p:nvPr/>
          </p:nvGrpSpPr>
          <p:grpSpPr>
            <a:xfrm>
              <a:off x="756000" y="1537447"/>
              <a:ext cx="9351968" cy="679049"/>
              <a:chOff x="756000" y="1537447"/>
              <a:chExt cx="9351968" cy="67904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4E4CF571-2D27-2585-7E26-DCC634FAE054}"/>
                  </a:ext>
                </a:extLst>
              </p:cNvPr>
              <p:cNvGrpSpPr/>
              <p:nvPr/>
            </p:nvGrpSpPr>
            <p:grpSpPr>
              <a:xfrm>
                <a:off x="756000" y="1537447"/>
                <a:ext cx="1460594" cy="297040"/>
                <a:chOff x="756000" y="1537447"/>
                <a:chExt cx="1460594" cy="297040"/>
              </a:xfrm>
            </p:grpSpPr>
            <p:sp>
              <p:nvSpPr>
                <p:cNvPr id="77" name="TextBox 77"/>
                <p:cNvSpPr txBox="1"/>
                <p:nvPr/>
              </p:nvSpPr>
              <p:spPr>
                <a:xfrm>
                  <a:off x="1231754" y="1583076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Work studio</a:t>
                  </a:r>
                </a:p>
              </p:txBody>
            </p:sp>
            <p:sp>
              <p:nvSpPr>
                <p:cNvPr id="79" name="Freeform 79"/>
                <p:cNvSpPr/>
                <p:nvPr/>
              </p:nvSpPr>
              <p:spPr>
                <a:xfrm>
                  <a:off x="756000" y="1537447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E97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813515" y="1629448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99"/>
                    </a:lnSpc>
                  </a:pPr>
                  <a:r>
                    <a:rPr lang="en-US" sz="749" b="1" dirty="0">
                      <a:solidFill>
                        <a:srgbClr val="000000"/>
                      </a:solidFill>
                      <a:latin typeface="League Spartan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AC3AB84-8B6A-41C5-0373-AB4E280FC0D9}"/>
                  </a:ext>
                </a:extLst>
              </p:cNvPr>
              <p:cNvGrpSpPr/>
              <p:nvPr/>
            </p:nvGrpSpPr>
            <p:grpSpPr>
              <a:xfrm>
                <a:off x="756000" y="1919456"/>
                <a:ext cx="1460594" cy="297040"/>
                <a:chOff x="756000" y="1919456"/>
                <a:chExt cx="1460594" cy="297040"/>
              </a:xfrm>
            </p:grpSpPr>
            <p:sp>
              <p:nvSpPr>
                <p:cNvPr id="82" name="TextBox 82"/>
                <p:cNvSpPr txBox="1"/>
                <p:nvPr/>
              </p:nvSpPr>
              <p:spPr>
                <a:xfrm>
                  <a:off x="1231754" y="1965085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Garage</a:t>
                  </a:r>
                </a:p>
              </p:txBody>
            </p:sp>
            <p:sp>
              <p:nvSpPr>
                <p:cNvPr id="84" name="Freeform 84"/>
                <p:cNvSpPr/>
                <p:nvPr/>
              </p:nvSpPr>
              <p:spPr>
                <a:xfrm>
                  <a:off x="756000" y="1919456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E97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813515" y="2008916"/>
                  <a:ext cx="182010" cy="1181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0"/>
                    </a:lnSpc>
                    <a:spcBef>
                      <a:spcPct val="0"/>
                    </a:spcBef>
                  </a:pPr>
                  <a:r>
                    <a:rPr lang="en-US" sz="750" b="1" u="none" strike="noStrike" dirty="0">
                      <a:solidFill>
                        <a:srgbClr val="000000"/>
                      </a:solidFill>
                      <a:latin typeface="League Spartan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2FB181F7-6CFA-B6AC-713F-01DB24DA874B}"/>
                  </a:ext>
                </a:extLst>
              </p:cNvPr>
              <p:cNvGrpSpPr/>
              <p:nvPr/>
            </p:nvGrpSpPr>
            <p:grpSpPr>
              <a:xfrm>
                <a:off x="2728843" y="1537447"/>
                <a:ext cx="1460594" cy="297040"/>
                <a:chOff x="2728843" y="1537447"/>
                <a:chExt cx="1460594" cy="297040"/>
              </a:xfrm>
            </p:grpSpPr>
            <p:sp>
              <p:nvSpPr>
                <p:cNvPr id="87" name="TextBox 87"/>
                <p:cNvSpPr txBox="1"/>
                <p:nvPr/>
              </p:nvSpPr>
              <p:spPr>
                <a:xfrm>
                  <a:off x="3204597" y="1583076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Dining room</a:t>
                  </a:r>
                </a:p>
              </p:txBody>
            </p:sp>
            <p:sp>
              <p:nvSpPr>
                <p:cNvPr id="89" name="Freeform 89"/>
                <p:cNvSpPr/>
                <p:nvPr/>
              </p:nvSpPr>
              <p:spPr>
                <a:xfrm>
                  <a:off x="2728843" y="1537447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11D2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2786359" y="1628900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99"/>
                    </a:lnSpc>
                  </a:pPr>
                  <a:r>
                    <a:rPr lang="en-US" sz="74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699D0659-0701-C2A0-D2D3-D4651DD6E869}"/>
                  </a:ext>
                </a:extLst>
              </p:cNvPr>
              <p:cNvGrpSpPr/>
              <p:nvPr/>
            </p:nvGrpSpPr>
            <p:grpSpPr>
              <a:xfrm>
                <a:off x="2728843" y="1919456"/>
                <a:ext cx="1460594" cy="297040"/>
                <a:chOff x="2728843" y="1919456"/>
                <a:chExt cx="1460594" cy="297040"/>
              </a:xfrm>
            </p:grpSpPr>
            <p:sp>
              <p:nvSpPr>
                <p:cNvPr id="92" name="TextBox 92"/>
                <p:cNvSpPr txBox="1"/>
                <p:nvPr/>
              </p:nvSpPr>
              <p:spPr>
                <a:xfrm>
                  <a:off x="3204597" y="1965085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Living room</a:t>
                  </a:r>
                </a:p>
              </p:txBody>
            </p:sp>
            <p:sp>
              <p:nvSpPr>
                <p:cNvPr id="94" name="Freeform 94"/>
                <p:cNvSpPr/>
                <p:nvPr/>
              </p:nvSpPr>
              <p:spPr>
                <a:xfrm>
                  <a:off x="2728843" y="1919456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11D2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TextBox 96"/>
                <p:cNvSpPr txBox="1"/>
                <p:nvPr/>
              </p:nvSpPr>
              <p:spPr>
                <a:xfrm>
                  <a:off x="2786359" y="2010909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99"/>
                    </a:lnSpc>
                    <a:spcBef>
                      <a:spcPct val="0"/>
                    </a:spcBef>
                  </a:pPr>
                  <a:r>
                    <a:rPr lang="en-US" sz="749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8F76B6A3-0533-C646-0E32-09F0A92E97F3}"/>
                  </a:ext>
                </a:extLst>
              </p:cNvPr>
              <p:cNvGrpSpPr/>
              <p:nvPr/>
            </p:nvGrpSpPr>
            <p:grpSpPr>
              <a:xfrm>
                <a:off x="4701687" y="1537447"/>
                <a:ext cx="1460594" cy="297040"/>
                <a:chOff x="4701687" y="1537447"/>
                <a:chExt cx="1460594" cy="297040"/>
              </a:xfrm>
            </p:grpSpPr>
            <p:sp>
              <p:nvSpPr>
                <p:cNvPr id="97" name="TextBox 97"/>
                <p:cNvSpPr txBox="1"/>
                <p:nvPr/>
              </p:nvSpPr>
              <p:spPr>
                <a:xfrm>
                  <a:off x="5177441" y="1583076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Kitchen</a:t>
                  </a:r>
                </a:p>
              </p:txBody>
            </p:sp>
            <p:sp>
              <p:nvSpPr>
                <p:cNvPr id="99" name="Freeform 99"/>
                <p:cNvSpPr/>
                <p:nvPr/>
              </p:nvSpPr>
              <p:spPr>
                <a:xfrm>
                  <a:off x="4701687" y="1537447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11D2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TextBox 101"/>
                <p:cNvSpPr txBox="1"/>
                <p:nvPr/>
              </p:nvSpPr>
              <p:spPr>
                <a:xfrm>
                  <a:off x="4759202" y="1628900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99"/>
                    </a:lnSpc>
                    <a:spcBef>
                      <a:spcPct val="0"/>
                    </a:spcBef>
                  </a:pPr>
                  <a:r>
                    <a:rPr lang="en-US" sz="749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DAA7F3F7-C0C6-E294-E7AE-025C32C84BF5}"/>
                  </a:ext>
                </a:extLst>
              </p:cNvPr>
              <p:cNvGrpSpPr/>
              <p:nvPr/>
            </p:nvGrpSpPr>
            <p:grpSpPr>
              <a:xfrm>
                <a:off x="4701687" y="1919456"/>
                <a:ext cx="1460594" cy="297040"/>
                <a:chOff x="4701687" y="1919456"/>
                <a:chExt cx="1460594" cy="297040"/>
              </a:xfrm>
            </p:grpSpPr>
            <p:sp>
              <p:nvSpPr>
                <p:cNvPr id="102" name="TextBox 102"/>
                <p:cNvSpPr txBox="1"/>
                <p:nvPr/>
              </p:nvSpPr>
              <p:spPr>
                <a:xfrm>
                  <a:off x="5177441" y="1965085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Library</a:t>
                  </a:r>
                </a:p>
              </p:txBody>
            </p:sp>
            <p:sp>
              <p:nvSpPr>
                <p:cNvPr id="104" name="Freeform 104"/>
                <p:cNvSpPr/>
                <p:nvPr/>
              </p:nvSpPr>
              <p:spPr>
                <a:xfrm>
                  <a:off x="4701687" y="1919456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661212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4759202" y="2010909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99"/>
                    </a:lnSpc>
                    <a:spcBef>
                      <a:spcPct val="0"/>
                    </a:spcBef>
                  </a:pPr>
                  <a:r>
                    <a:rPr lang="en-US" sz="749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4E8A2D1-2B45-8DB2-B245-D9D15DD90136}"/>
                  </a:ext>
                </a:extLst>
              </p:cNvPr>
              <p:cNvGrpSpPr/>
              <p:nvPr/>
            </p:nvGrpSpPr>
            <p:grpSpPr>
              <a:xfrm>
                <a:off x="6674530" y="1537447"/>
                <a:ext cx="1460594" cy="297040"/>
                <a:chOff x="6674530" y="1537447"/>
                <a:chExt cx="1460594" cy="297040"/>
              </a:xfrm>
            </p:grpSpPr>
            <p:sp>
              <p:nvSpPr>
                <p:cNvPr id="107" name="TextBox 107"/>
                <p:cNvSpPr txBox="1"/>
                <p:nvPr/>
              </p:nvSpPr>
              <p:spPr>
                <a:xfrm>
                  <a:off x="7150284" y="1583076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Bedrooms</a:t>
                  </a:r>
                </a:p>
              </p:txBody>
            </p:sp>
            <p:sp>
              <p:nvSpPr>
                <p:cNvPr id="109" name="Freeform 109"/>
                <p:cNvSpPr/>
                <p:nvPr/>
              </p:nvSpPr>
              <p:spPr>
                <a:xfrm>
                  <a:off x="6674530" y="1537447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0632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TextBox 111"/>
                <p:cNvSpPr txBox="1"/>
                <p:nvPr/>
              </p:nvSpPr>
              <p:spPr>
                <a:xfrm>
                  <a:off x="6732045" y="1628900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99"/>
                    </a:lnSpc>
                  </a:pPr>
                  <a:r>
                    <a:rPr lang="en-US" sz="74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2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9C4C109-4D73-A069-93EC-7C46FDDF4A1B}"/>
                  </a:ext>
                </a:extLst>
              </p:cNvPr>
              <p:cNvGrpSpPr/>
              <p:nvPr/>
            </p:nvGrpSpPr>
            <p:grpSpPr>
              <a:xfrm>
                <a:off x="6674530" y="1919456"/>
                <a:ext cx="1460594" cy="297040"/>
                <a:chOff x="6674530" y="1919456"/>
                <a:chExt cx="1460594" cy="297040"/>
              </a:xfrm>
            </p:grpSpPr>
            <p:sp>
              <p:nvSpPr>
                <p:cNvPr id="112" name="TextBox 112"/>
                <p:cNvSpPr txBox="1"/>
                <p:nvPr/>
              </p:nvSpPr>
              <p:spPr>
                <a:xfrm>
                  <a:off x="7150284" y="1965085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Balconies</a:t>
                  </a:r>
                </a:p>
              </p:txBody>
            </p:sp>
            <p:sp>
              <p:nvSpPr>
                <p:cNvPr id="114" name="Freeform 114"/>
                <p:cNvSpPr/>
                <p:nvPr/>
              </p:nvSpPr>
              <p:spPr>
                <a:xfrm>
                  <a:off x="6674530" y="1919456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2624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TextBox 116"/>
                <p:cNvSpPr txBox="1"/>
                <p:nvPr/>
              </p:nvSpPr>
              <p:spPr>
                <a:xfrm>
                  <a:off x="6732045" y="2010909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99"/>
                    </a:lnSpc>
                    <a:spcBef>
                      <a:spcPct val="0"/>
                    </a:spcBef>
                  </a:pPr>
                  <a:r>
                    <a:rPr lang="en-US" sz="749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2</a:t>
                  </a: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CD923A45-1762-C6DA-1663-072E5CAA45EF}"/>
                  </a:ext>
                </a:extLst>
              </p:cNvPr>
              <p:cNvGrpSpPr/>
              <p:nvPr/>
            </p:nvGrpSpPr>
            <p:grpSpPr>
              <a:xfrm>
                <a:off x="8647374" y="1537447"/>
                <a:ext cx="1460594" cy="297040"/>
                <a:chOff x="8647374" y="1537447"/>
                <a:chExt cx="1460594" cy="297040"/>
              </a:xfrm>
            </p:grpSpPr>
            <p:sp>
              <p:nvSpPr>
                <p:cNvPr id="117" name="TextBox 117"/>
                <p:cNvSpPr txBox="1"/>
                <p:nvPr/>
              </p:nvSpPr>
              <p:spPr>
                <a:xfrm>
                  <a:off x="9123128" y="1583076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Bathrooms</a:t>
                  </a:r>
                </a:p>
              </p:txBody>
            </p:sp>
            <p:sp>
              <p:nvSpPr>
                <p:cNvPr id="119" name="Freeform 119"/>
                <p:cNvSpPr/>
                <p:nvPr/>
              </p:nvSpPr>
              <p:spPr>
                <a:xfrm>
                  <a:off x="8647374" y="1537447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TextBox 121"/>
                <p:cNvSpPr txBox="1"/>
                <p:nvPr/>
              </p:nvSpPr>
              <p:spPr>
                <a:xfrm>
                  <a:off x="8704889" y="1628900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99"/>
                    </a:lnSpc>
                    <a:spcBef>
                      <a:spcPct val="0"/>
                    </a:spcBef>
                  </a:pPr>
                  <a:r>
                    <a:rPr lang="en-US" sz="749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2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CA17CACC-DA2F-6679-2DF5-5E10BE0FB00E}"/>
                  </a:ext>
                </a:extLst>
              </p:cNvPr>
              <p:cNvGrpSpPr/>
              <p:nvPr/>
            </p:nvGrpSpPr>
            <p:grpSpPr>
              <a:xfrm>
                <a:off x="8647374" y="1919456"/>
                <a:ext cx="1460594" cy="297040"/>
                <a:chOff x="8647374" y="1919456"/>
                <a:chExt cx="1460594" cy="297040"/>
              </a:xfrm>
            </p:grpSpPr>
            <p:sp>
              <p:nvSpPr>
                <p:cNvPr id="122" name="TextBox 122"/>
                <p:cNvSpPr txBox="1"/>
                <p:nvPr/>
              </p:nvSpPr>
              <p:spPr>
                <a:xfrm>
                  <a:off x="9123128" y="1965085"/>
                  <a:ext cx="984840" cy="205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25"/>
                    </a:lnSpc>
                  </a:pPr>
                  <a:r>
                    <a:rPr lang="en-US" sz="1250" dirty="0">
                      <a:solidFill>
                        <a:srgbClr val="000000"/>
                      </a:solidFill>
                      <a:latin typeface="Quicksand"/>
                    </a:rPr>
                    <a:t>Laundry</a:t>
                  </a:r>
                </a:p>
              </p:txBody>
            </p:sp>
            <p:sp>
              <p:nvSpPr>
                <p:cNvPr id="124" name="Freeform 124"/>
                <p:cNvSpPr/>
                <p:nvPr/>
              </p:nvSpPr>
              <p:spPr>
                <a:xfrm>
                  <a:off x="8647374" y="1919456"/>
                  <a:ext cx="297040" cy="29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TextBox 126"/>
                <p:cNvSpPr txBox="1"/>
                <p:nvPr/>
              </p:nvSpPr>
              <p:spPr>
                <a:xfrm>
                  <a:off x="8704889" y="2010909"/>
                  <a:ext cx="182010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99"/>
                    </a:lnSpc>
                    <a:spcBef>
                      <a:spcPct val="0"/>
                    </a:spcBef>
                  </a:pPr>
                  <a:r>
                    <a:rPr lang="en-US" sz="749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73C56E8E-51D8-9B10-313E-4592D4064D39}"/>
                </a:ext>
              </a:extLst>
            </p:cNvPr>
            <p:cNvGrpSpPr/>
            <p:nvPr/>
          </p:nvGrpSpPr>
          <p:grpSpPr>
            <a:xfrm>
              <a:off x="1700547" y="3255505"/>
              <a:ext cx="7321644" cy="2612412"/>
              <a:chOff x="1700547" y="3255505"/>
              <a:chExt cx="7321644" cy="2612412"/>
            </a:xfrm>
          </p:grpSpPr>
          <p:sp>
            <p:nvSpPr>
              <p:cNvPr id="11" name="AutoShape 11"/>
              <p:cNvSpPr/>
              <p:nvPr/>
            </p:nvSpPr>
            <p:spPr>
              <a:xfrm flipV="1">
                <a:off x="4887550" y="4899305"/>
                <a:ext cx="1399849" cy="754042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V="1">
                <a:off x="7750740" y="4163344"/>
                <a:ext cx="1242836" cy="243335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8007287" y="3255505"/>
                <a:ext cx="1014904" cy="890232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1712595" y="4067820"/>
                <a:ext cx="1476283" cy="1800097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 flipV="1">
                <a:off x="1700547" y="3376094"/>
                <a:ext cx="1173102" cy="691725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7676276" y="4406680"/>
                <a:ext cx="97740" cy="1461235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3182341" y="5653350"/>
                <a:ext cx="1716396" cy="214565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H="1" flipV="1">
                <a:off x="3025882" y="4491061"/>
                <a:ext cx="174301" cy="1376855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3014524" y="3463954"/>
                <a:ext cx="1455577" cy="1038676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H="1" flipV="1">
                <a:off x="2873648" y="3372173"/>
                <a:ext cx="1584403" cy="110455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H="1" flipV="1">
                <a:off x="4462404" y="3456333"/>
                <a:ext cx="425147" cy="2197015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H="1" flipV="1">
                <a:off x="4458051" y="3472497"/>
                <a:ext cx="1400245" cy="147869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V="1">
                <a:off x="6288696" y="4411336"/>
                <a:ext cx="1485320" cy="487968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V="1">
                <a:off x="6501184" y="3559041"/>
                <a:ext cx="1220204" cy="963448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014523" y="4474747"/>
                <a:ext cx="1866999" cy="1181976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37"/>
              <p:cNvSpPr/>
              <p:nvPr/>
            </p:nvSpPr>
            <p:spPr>
              <a:xfrm flipH="1">
                <a:off x="5858296" y="3272784"/>
                <a:ext cx="1085425" cy="347582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41"/>
              <p:cNvSpPr/>
              <p:nvPr/>
            </p:nvSpPr>
            <p:spPr>
              <a:xfrm flipV="1">
                <a:off x="6932791" y="3261437"/>
                <a:ext cx="1085425" cy="8286"/>
              </a:xfrm>
              <a:prstGeom prst="line">
                <a:avLst/>
              </a:prstGeom>
              <a:ln w="254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EFB662A-9C96-EE93-FE63-2251F8717DD9}"/>
                </a:ext>
              </a:extLst>
            </p:cNvPr>
            <p:cNvGrpSpPr/>
            <p:nvPr/>
          </p:nvGrpSpPr>
          <p:grpSpPr>
            <a:xfrm>
              <a:off x="1315029" y="2763936"/>
              <a:ext cx="8063342" cy="3943821"/>
              <a:chOff x="1340735" y="2763936"/>
              <a:chExt cx="8063342" cy="3943821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F12695F1-B399-1D64-4E1E-5BA4C22DC99C}"/>
                  </a:ext>
                </a:extLst>
              </p:cNvPr>
              <p:cNvGrpSpPr/>
              <p:nvPr/>
            </p:nvGrpSpPr>
            <p:grpSpPr>
              <a:xfrm>
                <a:off x="6824506" y="4991360"/>
                <a:ext cx="1716397" cy="1716397"/>
                <a:chOff x="6824506" y="4991360"/>
                <a:chExt cx="1716397" cy="1716397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6824506" y="4991360"/>
                  <a:ext cx="1716397" cy="171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E97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7134557" y="5710642"/>
                  <a:ext cx="1096294" cy="2778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160"/>
                    </a:lnSpc>
                    <a:spcBef>
                      <a:spcPct val="0"/>
                    </a:spcBef>
                  </a:pPr>
                  <a:r>
                    <a:rPr lang="en-US" sz="1800" b="1" u="none" strike="noStrike" dirty="0">
                      <a:solidFill>
                        <a:srgbClr val="000000"/>
                      </a:solidFill>
                      <a:latin typeface="League Spartan" pitchFamily="2" charset="0"/>
                    </a:rPr>
                    <a:t>Garage</a:t>
                  </a: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4A448ABA-ECED-9683-B30C-D588452C5B62}"/>
                  </a:ext>
                </a:extLst>
              </p:cNvPr>
              <p:cNvGrpSpPr/>
              <p:nvPr/>
            </p:nvGrpSpPr>
            <p:grpSpPr>
              <a:xfrm>
                <a:off x="3822067" y="2835005"/>
                <a:ext cx="1275631" cy="1275631"/>
                <a:chOff x="3822067" y="2835005"/>
                <a:chExt cx="1275631" cy="1275631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3822067" y="2835005"/>
                  <a:ext cx="1275631" cy="127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11D2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4052498" y="3255504"/>
                  <a:ext cx="814769" cy="4346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739"/>
                    </a:lnSpc>
                  </a:pPr>
                  <a:r>
                    <a:rPr lang="en-US" sz="144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Living room</a:t>
                  </a:r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D714E2B6-49E8-9A27-5B1B-BED1DF7ED3F3}"/>
                  </a:ext>
                </a:extLst>
              </p:cNvPr>
              <p:cNvGrpSpPr/>
              <p:nvPr/>
            </p:nvGrpSpPr>
            <p:grpSpPr>
              <a:xfrm>
                <a:off x="5657160" y="4248527"/>
                <a:ext cx="1275631" cy="1275631"/>
                <a:chOff x="5657160" y="4248527"/>
                <a:chExt cx="1275631" cy="1275631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5657160" y="4248527"/>
                  <a:ext cx="1275631" cy="127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11D2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5887591" y="4777338"/>
                  <a:ext cx="814769" cy="2180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739"/>
                    </a:lnSpc>
                  </a:pPr>
                  <a:r>
                    <a:rPr lang="en-US" sz="144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Kitchen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D35685BF-D6BE-AC61-44B3-7BAFEC1A40E7}"/>
                  </a:ext>
                </a:extLst>
              </p:cNvPr>
              <p:cNvGrpSpPr/>
              <p:nvPr/>
            </p:nvGrpSpPr>
            <p:grpSpPr>
              <a:xfrm>
                <a:off x="4239670" y="4991360"/>
                <a:ext cx="1275631" cy="1275631"/>
                <a:chOff x="4239670" y="4991360"/>
                <a:chExt cx="1275631" cy="1275631"/>
              </a:xfrm>
            </p:grpSpPr>
            <p:sp>
              <p:nvSpPr>
                <p:cNvPr id="52" name="Freeform 52"/>
                <p:cNvSpPr/>
                <p:nvPr/>
              </p:nvSpPr>
              <p:spPr>
                <a:xfrm>
                  <a:off x="4239670" y="4991360"/>
                  <a:ext cx="1275631" cy="127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11D2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4470101" y="5411859"/>
                  <a:ext cx="814769" cy="4346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739"/>
                    </a:lnSpc>
                  </a:pPr>
                  <a:r>
                    <a:rPr lang="en-US" sz="144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Dining room</a:t>
                  </a: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EEE6EA4-BBAA-79FE-F7DC-40E26BD493AE}"/>
                  </a:ext>
                </a:extLst>
              </p:cNvPr>
              <p:cNvGrpSpPr/>
              <p:nvPr/>
            </p:nvGrpSpPr>
            <p:grpSpPr>
              <a:xfrm>
                <a:off x="2350242" y="4991360"/>
                <a:ext cx="1716397" cy="1716397"/>
                <a:chOff x="2350242" y="4991360"/>
                <a:chExt cx="1716397" cy="1716397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2350242" y="4991360"/>
                  <a:ext cx="1716397" cy="171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E97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2752231" y="5569578"/>
                  <a:ext cx="912419" cy="5599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60"/>
                    </a:lnSpc>
                  </a:pPr>
                  <a:r>
                    <a:rPr lang="en-US" sz="1800" b="1" dirty="0">
                      <a:solidFill>
                        <a:srgbClr val="000000"/>
                      </a:solidFill>
                      <a:latin typeface="League Spartan"/>
                    </a:rPr>
                    <a:t>Work studio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0E0CA54A-4905-CB0B-6DE9-E8EFBBC83965}"/>
                  </a:ext>
                </a:extLst>
              </p:cNvPr>
              <p:cNvGrpSpPr/>
              <p:nvPr/>
            </p:nvGrpSpPr>
            <p:grpSpPr>
              <a:xfrm>
                <a:off x="2623027" y="4067820"/>
                <a:ext cx="781439" cy="781439"/>
                <a:chOff x="2623027" y="4067820"/>
                <a:chExt cx="781439" cy="781439"/>
              </a:xfrm>
            </p:grpSpPr>
            <p:sp>
              <p:nvSpPr>
                <p:cNvPr id="57" name="Freeform 57"/>
                <p:cNvSpPr/>
                <p:nvPr/>
              </p:nvSpPr>
              <p:spPr>
                <a:xfrm>
                  <a:off x="2623027" y="4067820"/>
                  <a:ext cx="781439" cy="78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2764187" y="4406681"/>
                  <a:ext cx="499119" cy="10371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39"/>
                    </a:lnSpc>
                  </a:pPr>
                  <a:r>
                    <a:rPr lang="en-US" sz="69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Bathroom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62EE4BC-1DBE-D860-C9D6-A5670A49A9A8}"/>
                  </a:ext>
                </a:extLst>
              </p:cNvPr>
              <p:cNvGrpSpPr/>
              <p:nvPr/>
            </p:nvGrpSpPr>
            <p:grpSpPr>
              <a:xfrm>
                <a:off x="2349217" y="2870471"/>
                <a:ext cx="1055248" cy="1055248"/>
                <a:chOff x="2349217" y="2870471"/>
                <a:chExt cx="1055248" cy="1055248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2349217" y="2870471"/>
                  <a:ext cx="1055248" cy="105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0632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2539838" y="3313561"/>
                  <a:ext cx="674006" cy="16906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20"/>
                    </a:lnSpc>
                  </a:pPr>
                  <a:r>
                    <a:rPr lang="en-US" sz="11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Bedroom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11A8925D-E2B5-9458-FB90-03E05D2C42BF}"/>
                  </a:ext>
                </a:extLst>
              </p:cNvPr>
              <p:cNvGrpSpPr/>
              <p:nvPr/>
            </p:nvGrpSpPr>
            <p:grpSpPr>
              <a:xfrm>
                <a:off x="5324680" y="3090488"/>
                <a:ext cx="1055248" cy="1055248"/>
                <a:chOff x="5324680" y="3090488"/>
                <a:chExt cx="1055248" cy="1055248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5324680" y="3090488"/>
                  <a:ext cx="1055248" cy="105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661212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5515301" y="3517155"/>
                  <a:ext cx="674006" cy="2019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65"/>
                    </a:lnSpc>
                  </a:pPr>
                  <a:r>
                    <a:rPr lang="en-US" sz="1304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Library</a:t>
                  </a: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EF11AD61-13F6-8D3E-5F9B-C9C09E4DE676}"/>
                  </a:ext>
                </a:extLst>
              </p:cNvPr>
              <p:cNvGrpSpPr/>
              <p:nvPr/>
            </p:nvGrpSpPr>
            <p:grpSpPr>
              <a:xfrm>
                <a:off x="7485655" y="2763936"/>
                <a:ext cx="1055248" cy="1055248"/>
                <a:chOff x="7485655" y="2763936"/>
                <a:chExt cx="1055248" cy="1055248"/>
              </a:xfrm>
            </p:grpSpPr>
            <p:sp>
              <p:nvSpPr>
                <p:cNvPr id="46" name="Freeform 46"/>
                <p:cNvSpPr/>
                <p:nvPr/>
              </p:nvSpPr>
              <p:spPr>
                <a:xfrm>
                  <a:off x="7485655" y="2763936"/>
                  <a:ext cx="1055248" cy="105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0632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7676276" y="3207026"/>
                  <a:ext cx="674006" cy="16906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20"/>
                    </a:lnSpc>
                  </a:pPr>
                  <a:r>
                    <a:rPr lang="en-US" sz="11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Bedroom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238E3279-975C-D0CE-F0C1-287AEB6EE118}"/>
                  </a:ext>
                </a:extLst>
              </p:cNvPr>
              <p:cNvGrpSpPr/>
              <p:nvPr/>
            </p:nvGrpSpPr>
            <p:grpSpPr>
              <a:xfrm>
                <a:off x="7273283" y="3916868"/>
                <a:ext cx="976808" cy="976808"/>
                <a:chOff x="7273283" y="3916868"/>
                <a:chExt cx="976808" cy="976808"/>
              </a:xfrm>
            </p:grpSpPr>
            <p:sp>
              <p:nvSpPr>
                <p:cNvPr id="65" name="Freeform 65"/>
                <p:cNvSpPr/>
                <p:nvPr/>
              </p:nvSpPr>
              <p:spPr>
                <a:xfrm>
                  <a:off x="7273283" y="3916868"/>
                  <a:ext cx="976808" cy="976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7449735" y="4335798"/>
                  <a:ext cx="623904" cy="13894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80"/>
                    </a:lnSpc>
                    <a:spcBef>
                      <a:spcPct val="0"/>
                    </a:spcBef>
                  </a:pPr>
                  <a:r>
                    <a:rPr lang="en-US" sz="900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Laundry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B0FD14BF-F7F2-BF1A-6764-416E77B8FA2D}"/>
                  </a:ext>
                </a:extLst>
              </p:cNvPr>
              <p:cNvGrpSpPr/>
              <p:nvPr/>
            </p:nvGrpSpPr>
            <p:grpSpPr>
              <a:xfrm>
                <a:off x="1340735" y="3677100"/>
                <a:ext cx="781439" cy="781439"/>
                <a:chOff x="1340735" y="3677100"/>
                <a:chExt cx="781439" cy="781439"/>
              </a:xfrm>
            </p:grpSpPr>
            <p:sp>
              <p:nvSpPr>
                <p:cNvPr id="69" name="Freeform 69"/>
                <p:cNvSpPr/>
                <p:nvPr/>
              </p:nvSpPr>
              <p:spPr>
                <a:xfrm>
                  <a:off x="1340735" y="3677100"/>
                  <a:ext cx="781439" cy="78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2624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1481895" y="4015961"/>
                  <a:ext cx="499119" cy="10371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39"/>
                    </a:lnSpc>
                  </a:pPr>
                  <a:r>
                    <a:rPr lang="en-US" sz="69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Balcony</a:t>
                  </a: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3BAFE4B7-B4D0-5194-BA86-20DF2EA7EDE6}"/>
                  </a:ext>
                </a:extLst>
              </p:cNvPr>
              <p:cNvGrpSpPr/>
              <p:nvPr/>
            </p:nvGrpSpPr>
            <p:grpSpPr>
              <a:xfrm>
                <a:off x="8622638" y="3755018"/>
                <a:ext cx="781439" cy="781439"/>
                <a:chOff x="8622638" y="3755018"/>
                <a:chExt cx="781439" cy="781439"/>
              </a:xfrm>
            </p:grpSpPr>
            <p:sp>
              <p:nvSpPr>
                <p:cNvPr id="73" name="Freeform 73"/>
                <p:cNvSpPr/>
                <p:nvPr/>
              </p:nvSpPr>
              <p:spPr>
                <a:xfrm>
                  <a:off x="8622638" y="3755018"/>
                  <a:ext cx="781439" cy="78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2624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8763798" y="4093879"/>
                  <a:ext cx="499119" cy="10371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39"/>
                    </a:lnSpc>
                  </a:pPr>
                  <a:r>
                    <a:rPr lang="en-US" sz="699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Balcony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DE150D57-85DA-151F-0653-038D2E50119C}"/>
                  </a:ext>
                </a:extLst>
              </p:cNvPr>
              <p:cNvGrpSpPr/>
              <p:nvPr/>
            </p:nvGrpSpPr>
            <p:grpSpPr>
              <a:xfrm>
                <a:off x="6542072" y="2900840"/>
                <a:ext cx="781439" cy="781439"/>
                <a:chOff x="6542072" y="2900840"/>
                <a:chExt cx="781439" cy="781439"/>
              </a:xfrm>
            </p:grpSpPr>
            <p:sp>
              <p:nvSpPr>
                <p:cNvPr id="43" name="Freeform 43"/>
                <p:cNvSpPr/>
                <p:nvPr/>
              </p:nvSpPr>
              <p:spPr>
                <a:xfrm>
                  <a:off x="6542072" y="2900840"/>
                  <a:ext cx="781439" cy="78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6683232" y="3239701"/>
                  <a:ext cx="499119" cy="10371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Bathroom</a:t>
                  </a:r>
                </a:p>
              </p:txBody>
            </p:sp>
          </p:grpSp>
        </p:grpSp>
        <p:sp>
          <p:nvSpPr>
            <p:cNvPr id="127" name="TemplateLAB"/>
            <p:cNvSpPr/>
            <p:nvPr/>
          </p:nvSpPr>
          <p:spPr>
            <a:xfrm rot="5400000">
              <a:off x="9630944" y="6326977"/>
              <a:ext cx="818924" cy="135123"/>
            </a:xfrm>
            <a:custGeom>
              <a:avLst/>
              <a:gdLst/>
              <a:ahLst/>
              <a:cxnLst/>
              <a:rect l="l" t="t" r="r" b="b"/>
              <a:pathLst>
                <a:path w="818924" h="135123">
                  <a:moveTo>
                    <a:pt x="0" y="0"/>
                  </a:moveTo>
                  <a:lnTo>
                    <a:pt x="818925" y="0"/>
                  </a:lnTo>
                  <a:lnTo>
                    <a:pt x="818925" y="135122"/>
                  </a:lnTo>
                  <a:lnTo>
                    <a:pt x="0" y="135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Quicksand Bold</vt:lpstr>
      <vt:lpstr>Quicksand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cp:lastModifiedBy>Hoang Anh</cp:lastModifiedBy>
  <cp:revision>5</cp:revision>
  <dcterms:created xsi:type="dcterms:W3CDTF">2006-08-16T00:00:00Z</dcterms:created>
  <dcterms:modified xsi:type="dcterms:W3CDTF">2023-10-05T10:46:44Z</dcterms:modified>
  <dc:identifier>DAFwExp_Kd0</dc:identifier>
</cp:coreProperties>
</file>