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Poppins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EB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 autoAdjust="0"/>
    <p:restoredTop sz="94564" autoAdjust="0"/>
  </p:normalViewPr>
  <p:slideViewPr>
    <p:cSldViewPr>
      <p:cViewPr>
        <p:scale>
          <a:sx n="66" d="100"/>
          <a:sy n="66" d="100"/>
        </p:scale>
        <p:origin x="1848" y="81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 4">
            <a:extLst>
              <a:ext uri="{FF2B5EF4-FFF2-40B4-BE49-F238E27FC236}">
                <a16:creationId xmlns:a16="http://schemas.microsoft.com/office/drawing/2014/main" id="{5C2FB26B-CD75-2231-38EF-A49831C659E0}"/>
              </a:ext>
            </a:extLst>
          </p:cNvPr>
          <p:cNvGrpSpPr/>
          <p:nvPr/>
        </p:nvGrpSpPr>
        <p:grpSpPr>
          <a:xfrm>
            <a:off x="-1399" y="0"/>
            <a:ext cx="10693400" cy="7556500"/>
            <a:chOff x="-1399" y="0"/>
            <a:chExt cx="10693400" cy="7556500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035F3621-685C-4EFD-0107-943E349FD98C}"/>
                </a:ext>
              </a:extLst>
            </p:cNvPr>
            <p:cNvGrpSpPr/>
            <p:nvPr/>
          </p:nvGrpSpPr>
          <p:grpSpPr>
            <a:xfrm>
              <a:off x="-1399" y="0"/>
              <a:ext cx="10693400" cy="7556500"/>
              <a:chOff x="-1399" y="0"/>
              <a:chExt cx="10693400" cy="7556500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CAA404B-CF70-4A95-0F06-D1EE98A0BA4D}"/>
                  </a:ext>
                </a:extLst>
              </p:cNvPr>
              <p:cNvCxnSpPr/>
              <p:nvPr/>
            </p:nvCxnSpPr>
            <p:spPr>
              <a:xfrm>
                <a:off x="-1399" y="503767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7265E36-8642-D93E-7535-82C1E540294A}"/>
                  </a:ext>
                </a:extLst>
              </p:cNvPr>
              <p:cNvCxnSpPr/>
              <p:nvPr/>
            </p:nvCxnSpPr>
            <p:spPr>
              <a:xfrm>
                <a:off x="-1399" y="1007534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AFF5624B-5073-1A74-7BCE-1A390E37406E}"/>
                  </a:ext>
                </a:extLst>
              </p:cNvPr>
              <p:cNvCxnSpPr/>
              <p:nvPr/>
            </p:nvCxnSpPr>
            <p:spPr>
              <a:xfrm>
                <a:off x="-1399" y="1511301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49FBAD3E-C8B4-2EFB-5C3D-D390312A50C7}"/>
                  </a:ext>
                </a:extLst>
              </p:cNvPr>
              <p:cNvCxnSpPr/>
              <p:nvPr/>
            </p:nvCxnSpPr>
            <p:spPr>
              <a:xfrm>
                <a:off x="-1399" y="2015068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B22A674-E495-E101-8E52-310D60B88C97}"/>
                  </a:ext>
                </a:extLst>
              </p:cNvPr>
              <p:cNvCxnSpPr/>
              <p:nvPr/>
            </p:nvCxnSpPr>
            <p:spPr>
              <a:xfrm>
                <a:off x="-1399" y="2518835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2449DDD4-DDCC-21C8-1BDB-ACE78B74C79A}"/>
                  </a:ext>
                </a:extLst>
              </p:cNvPr>
              <p:cNvCxnSpPr/>
              <p:nvPr/>
            </p:nvCxnSpPr>
            <p:spPr>
              <a:xfrm>
                <a:off x="-1399" y="3022602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4173861-3D1B-A3A5-0CC0-66AA8628B5DE}"/>
                  </a:ext>
                </a:extLst>
              </p:cNvPr>
              <p:cNvCxnSpPr/>
              <p:nvPr/>
            </p:nvCxnSpPr>
            <p:spPr>
              <a:xfrm>
                <a:off x="-1399" y="3526369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640A38BE-E554-372C-7122-2F49CA29BA0E}"/>
                  </a:ext>
                </a:extLst>
              </p:cNvPr>
              <p:cNvCxnSpPr/>
              <p:nvPr/>
            </p:nvCxnSpPr>
            <p:spPr>
              <a:xfrm>
                <a:off x="-1399" y="4030136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A1372B1-83D9-EE8D-460C-5E0A591DBC8A}"/>
                  </a:ext>
                </a:extLst>
              </p:cNvPr>
              <p:cNvCxnSpPr/>
              <p:nvPr/>
            </p:nvCxnSpPr>
            <p:spPr>
              <a:xfrm>
                <a:off x="-1399" y="4533903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5864244-36F1-C82C-4761-B2D1D3CE83EE}"/>
                  </a:ext>
                </a:extLst>
              </p:cNvPr>
              <p:cNvCxnSpPr/>
              <p:nvPr/>
            </p:nvCxnSpPr>
            <p:spPr>
              <a:xfrm>
                <a:off x="-1399" y="5037670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5887AAA5-DD46-E834-5414-017904C4957F}"/>
                  </a:ext>
                </a:extLst>
              </p:cNvPr>
              <p:cNvCxnSpPr/>
              <p:nvPr/>
            </p:nvCxnSpPr>
            <p:spPr>
              <a:xfrm>
                <a:off x="-1399" y="5541437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324EB55-35F5-E126-1AF8-5A4ACD4CF469}"/>
                  </a:ext>
                </a:extLst>
              </p:cNvPr>
              <p:cNvCxnSpPr/>
              <p:nvPr/>
            </p:nvCxnSpPr>
            <p:spPr>
              <a:xfrm>
                <a:off x="-1399" y="6045204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C4CE692-545D-2E66-5B03-18A72642E715}"/>
                  </a:ext>
                </a:extLst>
              </p:cNvPr>
              <p:cNvCxnSpPr/>
              <p:nvPr/>
            </p:nvCxnSpPr>
            <p:spPr>
              <a:xfrm>
                <a:off x="-1399" y="6548971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69EEA83F-6A89-4926-69E4-A4E2BE8EC084}"/>
                  </a:ext>
                </a:extLst>
              </p:cNvPr>
              <p:cNvCxnSpPr/>
              <p:nvPr/>
            </p:nvCxnSpPr>
            <p:spPr>
              <a:xfrm>
                <a:off x="-1399" y="7052738"/>
                <a:ext cx="10693400" cy="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BA7206A-2E69-E276-96C9-B0DFAED57C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21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779EA27-D131-8D37-D9C3-2B8BEA47D6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42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8A186E89-2AEE-E9EB-79F7-F8A047C19E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763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A3A0B534-FE4C-1E18-58E8-B1EE6C6B85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684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CBCBEEC9-0EE5-352E-8047-A98F37692B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4605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878FCF5-D946-8BA4-1674-116F99DE1E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5526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205E82AF-5829-882F-250E-1C67F69794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447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4399E11A-0BAB-0FDF-D129-84E7E3FFDB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7368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4A5532F-1837-5601-082E-89C678CD76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8289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A372BBB5-8446-9DC3-0BED-F34C0EB17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9210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7236C55D-6AE1-49F1-F205-FAB03E380D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0131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C23A8AA-08BA-79EB-B904-8D404FA5D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052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7D6CBCB6-EC4E-3D1F-A7E9-D6EA855E8B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1973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4C52E59A-4A26-ADE3-F271-C2163FA5F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2894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FFFC458A-4695-4672-1B5C-62251661A3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3815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3F5D43CE-15B4-CE60-99AA-09AE6CA80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736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07E45E4-6BEC-5A7D-5C6D-359E7B93FE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657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47529B32-CBA8-2C80-4F10-7745573DBC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578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D3EB8BC-24C6-2EBE-EF62-A9EABAB363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7499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486D327A-98A7-54A9-4742-5F252728E1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84200" y="0"/>
                <a:ext cx="0" cy="7556500"/>
              </a:xfrm>
              <a:prstGeom prst="line">
                <a:avLst/>
              </a:prstGeom>
              <a:ln w="28575">
                <a:solidFill>
                  <a:srgbClr val="FBFB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D0D5A29-868C-2F92-2AF5-9B9684991370}"/>
                </a:ext>
              </a:extLst>
            </p:cNvPr>
            <p:cNvGrpSpPr/>
            <p:nvPr/>
          </p:nvGrpSpPr>
          <p:grpSpPr>
            <a:xfrm>
              <a:off x="2606896" y="754250"/>
              <a:ext cx="7520033" cy="6048000"/>
              <a:chOff x="2606896" y="754250"/>
              <a:chExt cx="7520033" cy="6048000"/>
            </a:xfrm>
          </p:grpSpPr>
          <p:sp>
            <p:nvSpPr>
              <p:cNvPr id="12" name="AutoShape 12"/>
              <p:cNvSpPr/>
              <p:nvPr/>
            </p:nvSpPr>
            <p:spPr>
              <a:xfrm>
                <a:off x="4007861" y="3779992"/>
                <a:ext cx="274858" cy="0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8500842" y="3779992"/>
                <a:ext cx="274858" cy="0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5045929" y="3778250"/>
                <a:ext cx="2641966" cy="0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2DF08362-762E-B20B-15EF-405989860F25}"/>
                  </a:ext>
                </a:extLst>
              </p:cNvPr>
              <p:cNvGrpSpPr/>
              <p:nvPr/>
            </p:nvGrpSpPr>
            <p:grpSpPr>
              <a:xfrm>
                <a:off x="5648937" y="3060276"/>
                <a:ext cx="1435949" cy="1435949"/>
                <a:chOff x="5648937" y="3060276"/>
                <a:chExt cx="1435949" cy="1435949"/>
              </a:xfrm>
            </p:grpSpPr>
            <p:sp>
              <p:nvSpPr>
                <p:cNvPr id="60" name="Freeform 60"/>
                <p:cNvSpPr/>
                <p:nvPr/>
              </p:nvSpPr>
              <p:spPr>
                <a:xfrm>
                  <a:off x="5648937" y="3060276"/>
                  <a:ext cx="1435949" cy="1435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E5998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TextBox 62"/>
                <p:cNvSpPr txBox="1"/>
                <p:nvPr/>
              </p:nvSpPr>
              <p:spPr>
                <a:xfrm>
                  <a:off x="5872850" y="3562911"/>
                  <a:ext cx="988123" cy="61023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174"/>
                    </a:lnSpc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REASONS </a:t>
                  </a:r>
                </a:p>
                <a:p>
                  <a:pPr algn="ctr">
                    <a:lnSpc>
                      <a:spcPts val="1174"/>
                    </a:lnSpc>
                  </a:pPr>
                  <a:r>
                    <a:rPr lang="en-US" sz="85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WHY YOU LOSE CONCENTRATE ON WHEN WORKING</a:t>
                  </a:r>
                </a:p>
              </p:txBody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5872850" y="3243108"/>
                  <a:ext cx="988123" cy="32367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2627"/>
                    </a:lnSpc>
                    <a:spcBef>
                      <a:spcPct val="0"/>
                    </a:spcBef>
                  </a:pPr>
                  <a:r>
                    <a:rPr lang="en-US" sz="2000" b="1" dirty="0">
                      <a:solidFill>
                        <a:srgbClr val="FFFFFF"/>
                      </a:solidFill>
                      <a:latin typeface="League Spartan" pitchFamily="2" charset="0"/>
                    </a:rPr>
                    <a:t>6</a:t>
                  </a:r>
                </a:p>
              </p:txBody>
            </p:sp>
          </p:grpSp>
          <p:sp>
            <p:nvSpPr>
              <p:cNvPr id="26" name="Freeform 26"/>
              <p:cNvSpPr/>
              <p:nvPr/>
            </p:nvSpPr>
            <p:spPr>
              <a:xfrm>
                <a:off x="7687021" y="3356908"/>
                <a:ext cx="842684" cy="84268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204119" y="3356908"/>
                <a:ext cx="842684" cy="84268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53"/>
              <p:cNvSpPr/>
              <p:nvPr/>
            </p:nvSpPr>
            <p:spPr>
              <a:xfrm>
                <a:off x="8780497" y="3122637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8947667" y="3557461"/>
                <a:ext cx="1012093" cy="441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Task-switching hampers concentration</a:t>
                </a:r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2606896" y="3122637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2774066" y="3557461"/>
                <a:ext cx="1012093" cy="441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Worries </a:t>
                </a:r>
              </a:p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disrupt </a:t>
                </a:r>
              </a:p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attention</a:t>
                </a:r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7786546" y="5269737"/>
                <a:ext cx="332054" cy="330993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H="1" flipV="1">
                <a:off x="6890370" y="4406688"/>
                <a:ext cx="344636" cy="347678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7082958" y="4602784"/>
                <a:ext cx="843054" cy="84305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8082979" y="5491024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8250149" y="5998280"/>
                <a:ext cx="1012093" cy="29671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>
                    <a:solidFill>
                      <a:srgbClr val="000000"/>
                    </a:solidFill>
                    <a:latin typeface="Poppins"/>
                  </a:rPr>
                  <a:t> Sleep deprivation diminishes focus</a:t>
                </a:r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582583" y="5269737"/>
                <a:ext cx="352781" cy="349164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H="1">
                <a:off x="5434627" y="4406679"/>
                <a:ext cx="408828" cy="413132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4759841" y="4602784"/>
                <a:ext cx="843054" cy="84305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3216637" y="5491024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3383807" y="5925848"/>
                <a:ext cx="1012093" cy="441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Uninspiring </a:t>
                </a:r>
              </a:p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work hinders concentration</a:t>
                </a:r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5498819" y="2802118"/>
                <a:ext cx="344636" cy="347678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>
              <a:xfrm rot="10800000">
                <a:off x="4809409" y="2110647"/>
                <a:ext cx="843054" cy="84305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3264821" y="754250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3431991" y="1118504"/>
                <a:ext cx="1012093" cy="58271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0"/>
                  </a:lnSpc>
                </a:pPr>
                <a:r>
                  <a:rPr lang="en-US" sz="850">
                    <a:solidFill>
                      <a:srgbClr val="000000"/>
                    </a:solidFill>
                    <a:latin typeface="Poppins"/>
                  </a:rPr>
                  <a:t> Monotonous </a:t>
                </a:r>
              </a:p>
              <a:p>
                <a:pPr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>
                    <a:solidFill>
                      <a:srgbClr val="000000"/>
                    </a:solidFill>
                    <a:latin typeface="Poppins"/>
                  </a:rPr>
                  <a:t>tasks invite wandering thoughts</a:t>
                </a:r>
              </a:p>
            </p:txBody>
          </p:sp>
          <p:sp>
            <p:nvSpPr>
              <p:cNvPr id="109" name="AutoShape 18">
                <a:extLst>
                  <a:ext uri="{FF2B5EF4-FFF2-40B4-BE49-F238E27FC236}">
                    <a16:creationId xmlns:a16="http://schemas.microsoft.com/office/drawing/2014/main" id="{3730604A-01DF-341D-CDB4-EE4A5B4590C9}"/>
                  </a:ext>
                </a:extLst>
              </p:cNvPr>
              <p:cNvSpPr/>
              <p:nvPr/>
            </p:nvSpPr>
            <p:spPr>
              <a:xfrm flipH="1" flipV="1">
                <a:off x="4611853" y="1920633"/>
                <a:ext cx="349910" cy="343391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6890370" y="2736674"/>
                <a:ext cx="408828" cy="413132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38"/>
              <p:cNvSpPr/>
              <p:nvPr/>
            </p:nvSpPr>
            <p:spPr>
              <a:xfrm rot="10800000">
                <a:off x="7132527" y="2110647"/>
                <a:ext cx="843054" cy="84305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8131163" y="754250"/>
                <a:ext cx="1346432" cy="1311226"/>
              </a:xfrm>
              <a:custGeom>
                <a:avLst/>
                <a:gdLst/>
                <a:ahLst/>
                <a:cxnLst/>
                <a:rect l="l" t="t" r="r" b="b"/>
                <a:pathLst>
                  <a:path w="507814" h="494536">
                    <a:moveTo>
                      <a:pt x="247268" y="0"/>
                    </a:moveTo>
                    <a:lnTo>
                      <a:pt x="260546" y="0"/>
                    </a:lnTo>
                    <a:cubicBezTo>
                      <a:pt x="397108" y="0"/>
                      <a:pt x="507814" y="110706"/>
                      <a:pt x="507814" y="247268"/>
                    </a:cubicBezTo>
                    <a:lnTo>
                      <a:pt x="507814" y="247268"/>
                    </a:lnTo>
                    <a:cubicBezTo>
                      <a:pt x="507814" y="383830"/>
                      <a:pt x="397108" y="494536"/>
                      <a:pt x="260546" y="494536"/>
                    </a:cubicBezTo>
                    <a:lnTo>
                      <a:pt x="247268" y="494536"/>
                    </a:lnTo>
                    <a:cubicBezTo>
                      <a:pt x="110706" y="494536"/>
                      <a:pt x="0" y="383830"/>
                      <a:pt x="0" y="247268"/>
                    </a:cubicBezTo>
                    <a:lnTo>
                      <a:pt x="0" y="247268"/>
                    </a:lnTo>
                    <a:cubicBezTo>
                      <a:pt x="0" y="110706"/>
                      <a:pt x="110706" y="0"/>
                      <a:pt x="247268" y="0"/>
                    </a:cubicBezTo>
                    <a:close/>
                  </a:path>
                </a:pathLst>
              </a:custGeom>
              <a:solidFill>
                <a:srgbClr val="F2DF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8298333" y="1189074"/>
                <a:ext cx="1012093" cy="4415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External disruptions </a:t>
                </a:r>
              </a:p>
              <a:p>
                <a:pPr marL="0" lvl="0" indent="0" algn="ctr">
                  <a:lnSpc>
                    <a:spcPts val="1190"/>
                  </a:lnSpc>
                  <a:spcBef>
                    <a:spcPct val="0"/>
                  </a:spcBef>
                </a:pPr>
                <a:r>
                  <a:rPr lang="en-US" sz="850" u="none" strike="noStrike" dirty="0">
                    <a:solidFill>
                      <a:srgbClr val="000000"/>
                    </a:solidFill>
                    <a:latin typeface="Poppins"/>
                  </a:rPr>
                  <a:t>divert focus</a:t>
                </a:r>
              </a:p>
            </p:txBody>
          </p:sp>
          <p:sp>
            <p:nvSpPr>
              <p:cNvPr id="110" name="AutoShape 18">
                <a:extLst>
                  <a:ext uri="{FF2B5EF4-FFF2-40B4-BE49-F238E27FC236}">
                    <a16:creationId xmlns:a16="http://schemas.microsoft.com/office/drawing/2014/main" id="{73047570-27B2-B04B-33D0-883C99D9E4C4}"/>
                  </a:ext>
                </a:extLst>
              </p:cNvPr>
              <p:cNvSpPr/>
              <p:nvPr/>
            </p:nvSpPr>
            <p:spPr>
              <a:xfrm rot="16200000" flipH="1" flipV="1">
                <a:off x="7766977" y="1917373"/>
                <a:ext cx="349910" cy="343391"/>
              </a:xfrm>
              <a:prstGeom prst="line">
                <a:avLst/>
              </a:prstGeom>
              <a:ln w="38100" cap="rnd">
                <a:solidFill>
                  <a:srgbClr val="65AA92"/>
                </a:solidFill>
                <a:prstDash val="sysDot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C1D1AB85-E2F5-AFDD-A80B-CB1F37CB2DA9}"/>
                  </a:ext>
                </a:extLst>
              </p:cNvPr>
              <p:cNvSpPr txBox="1"/>
              <p:nvPr/>
            </p:nvSpPr>
            <p:spPr>
              <a:xfrm>
                <a:off x="4874150" y="2428300"/>
                <a:ext cx="713573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BOREDOM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0F03D348-5280-F201-B94B-783C388A17B7}"/>
                  </a:ext>
                </a:extLst>
              </p:cNvPr>
              <p:cNvSpPr txBox="1"/>
              <p:nvPr/>
            </p:nvSpPr>
            <p:spPr>
              <a:xfrm>
                <a:off x="4268675" y="3616668"/>
                <a:ext cx="7135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STRESS &amp; ANXIETY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4CD56B41-2495-8DC4-5244-F5BE611C1D37}"/>
                  </a:ext>
                </a:extLst>
              </p:cNvPr>
              <p:cNvSpPr txBox="1"/>
              <p:nvPr/>
            </p:nvSpPr>
            <p:spPr>
              <a:xfrm>
                <a:off x="4793309" y="4862729"/>
                <a:ext cx="776118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LACK OF MOTIVATION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910962C0-510D-6767-541B-015065B48F65}"/>
                  </a:ext>
                </a:extLst>
              </p:cNvPr>
              <p:cNvSpPr txBox="1"/>
              <p:nvPr/>
            </p:nvSpPr>
            <p:spPr>
              <a:xfrm>
                <a:off x="7140914" y="2428300"/>
                <a:ext cx="82628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DISTRACTIONS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8B8F29E-7981-EDC0-3437-0C8915E4BB6C}"/>
                  </a:ext>
                </a:extLst>
              </p:cNvPr>
              <p:cNvSpPr txBox="1"/>
              <p:nvPr/>
            </p:nvSpPr>
            <p:spPr>
              <a:xfrm>
                <a:off x="7751577" y="3616668"/>
                <a:ext cx="713573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MULTI</a:t>
                </a:r>
              </a:p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TASKING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299AF339-5A10-2FB1-8405-862FBA6EE22E}"/>
                  </a:ext>
                </a:extLst>
              </p:cNvPr>
              <p:cNvSpPr txBox="1"/>
              <p:nvPr/>
            </p:nvSpPr>
            <p:spPr>
              <a:xfrm>
                <a:off x="7147699" y="4920437"/>
                <a:ext cx="713573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" b="1" dirty="0">
                    <a:solidFill>
                      <a:schemeClr val="bg1"/>
                    </a:solidFill>
                    <a:latin typeface="League Spartan" pitchFamily="2" charset="0"/>
                  </a:rPr>
                  <a:t>FATIGUE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6A8C220E-4F81-E8A0-B73C-F04F074AA714}"/>
                </a:ext>
              </a:extLst>
            </p:cNvPr>
            <p:cNvGrpSpPr/>
            <p:nvPr/>
          </p:nvGrpSpPr>
          <p:grpSpPr>
            <a:xfrm>
              <a:off x="181778" y="182633"/>
              <a:ext cx="1873989" cy="7191235"/>
              <a:chOff x="181778" y="182633"/>
              <a:chExt cx="1873989" cy="71912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778" y="182633"/>
                <a:ext cx="1873989" cy="7191235"/>
              </a:xfrm>
              <a:custGeom>
                <a:avLst/>
                <a:gdLst/>
                <a:ahLst/>
                <a:cxnLst/>
                <a:rect l="l" t="t" r="r" b="b"/>
                <a:pathLst>
                  <a:path w="754736" h="2896218">
                    <a:moveTo>
                      <a:pt x="82625" y="0"/>
                    </a:moveTo>
                    <a:lnTo>
                      <a:pt x="672111" y="0"/>
                    </a:lnTo>
                    <a:cubicBezTo>
                      <a:pt x="717743" y="0"/>
                      <a:pt x="754736" y="36992"/>
                      <a:pt x="754736" y="82625"/>
                    </a:cubicBezTo>
                    <a:lnTo>
                      <a:pt x="754736" y="2813593"/>
                    </a:lnTo>
                    <a:cubicBezTo>
                      <a:pt x="754736" y="2835506"/>
                      <a:pt x="746031" y="2856522"/>
                      <a:pt x="730535" y="2872017"/>
                    </a:cubicBezTo>
                    <a:cubicBezTo>
                      <a:pt x="715040" y="2887513"/>
                      <a:pt x="694024" y="2896218"/>
                      <a:pt x="672111" y="2896218"/>
                    </a:cubicBezTo>
                    <a:lnTo>
                      <a:pt x="82625" y="2896218"/>
                    </a:lnTo>
                    <a:cubicBezTo>
                      <a:pt x="60712" y="2896218"/>
                      <a:pt x="39696" y="2887513"/>
                      <a:pt x="24200" y="2872017"/>
                    </a:cubicBezTo>
                    <a:cubicBezTo>
                      <a:pt x="8705" y="2856522"/>
                      <a:pt x="0" y="2835506"/>
                      <a:pt x="0" y="2813593"/>
                    </a:cubicBezTo>
                    <a:lnTo>
                      <a:pt x="0" y="82625"/>
                    </a:lnTo>
                    <a:cubicBezTo>
                      <a:pt x="0" y="60712"/>
                      <a:pt x="8705" y="39696"/>
                      <a:pt x="24200" y="24200"/>
                    </a:cubicBezTo>
                    <a:cubicBezTo>
                      <a:pt x="39696" y="8705"/>
                      <a:pt x="60712" y="0"/>
                      <a:pt x="82625" y="0"/>
                    </a:cubicBezTo>
                    <a:close/>
                  </a:path>
                </a:pathLst>
              </a:custGeom>
              <a:solidFill>
                <a:srgbClr val="65AA9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331949" y="6309558"/>
                <a:ext cx="1573648" cy="1054085"/>
              </a:xfrm>
              <a:custGeom>
                <a:avLst/>
                <a:gdLst/>
                <a:ahLst/>
                <a:cxnLst/>
                <a:rect l="l" t="t" r="r" b="b"/>
                <a:pathLst>
                  <a:path w="1573648" h="1054085">
                    <a:moveTo>
                      <a:pt x="0" y="0"/>
                    </a:moveTo>
                    <a:lnTo>
                      <a:pt x="1573647" y="0"/>
                    </a:lnTo>
                    <a:lnTo>
                      <a:pt x="1573647" y="1054084"/>
                    </a:lnTo>
                    <a:lnTo>
                      <a:pt x="0" y="10540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647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58945" y="577487"/>
                <a:ext cx="919657" cy="834126"/>
              </a:xfrm>
              <a:custGeom>
                <a:avLst/>
                <a:gdLst/>
                <a:ahLst/>
                <a:cxnLst/>
                <a:rect l="l" t="t" r="r" b="b"/>
                <a:pathLst>
                  <a:path w="919657" h="834126">
                    <a:moveTo>
                      <a:pt x="0" y="0"/>
                    </a:moveTo>
                    <a:lnTo>
                      <a:pt x="919657" y="0"/>
                    </a:lnTo>
                    <a:lnTo>
                      <a:pt x="919657" y="834126"/>
                    </a:lnTo>
                    <a:lnTo>
                      <a:pt x="0" y="8341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380200" y="3434631"/>
                <a:ext cx="1477147" cy="68723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770"/>
                  </a:lnSpc>
                </a:pPr>
                <a:r>
                  <a:rPr lang="en-US" sz="1601" b="1" dirty="0">
                    <a:solidFill>
                      <a:srgbClr val="FFFFFF"/>
                    </a:solidFill>
                    <a:latin typeface="League Spartan" pitchFamily="2" charset="0"/>
                  </a:rPr>
                  <a:t>BRAINSTORM BUBBLE</a:t>
                </a:r>
              </a:p>
            </p:txBody>
          </p:sp>
        </p:grpSp>
        <p:sp>
          <p:nvSpPr>
            <p:cNvPr id="76" name="TemplateLAB"/>
            <p:cNvSpPr/>
            <p:nvPr/>
          </p:nvSpPr>
          <p:spPr>
            <a:xfrm rot="5400000">
              <a:off x="10002056" y="6439100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8" y="0"/>
                  </a:lnTo>
                  <a:lnTo>
                    <a:pt x="626438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Arial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 map template</dc:title>
  <dc:creator>Hoang Anh</dc:creator>
  <cp:lastModifiedBy>Hoang Anh</cp:lastModifiedBy>
  <cp:revision>5</cp:revision>
  <dcterms:created xsi:type="dcterms:W3CDTF">2006-08-16T00:00:00Z</dcterms:created>
  <dcterms:modified xsi:type="dcterms:W3CDTF">2023-10-05T08:38:39Z</dcterms:modified>
  <dc:identifier>DAFwExp_Kd0</dc:identifier>
</cp:coreProperties>
</file>