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Quicksand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8B64"/>
    <a:srgbClr val="EAE4E2"/>
    <a:srgbClr val="895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78" y="630"/>
      </p:cViewPr>
      <p:guideLst>
        <p:guide orient="horz" pos="21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roup 5">
            <a:extLst>
              <a:ext uri="{FF2B5EF4-FFF2-40B4-BE49-F238E27FC236}">
                <a16:creationId xmlns:a16="http://schemas.microsoft.com/office/drawing/2014/main" id="{DD2E9ECD-4955-3DD7-6705-D67967A36757}"/>
              </a:ext>
            </a:extLst>
          </p:cNvPr>
          <p:cNvGrpSpPr/>
          <p:nvPr/>
        </p:nvGrpSpPr>
        <p:grpSpPr>
          <a:xfrm>
            <a:off x="0" y="393267"/>
            <a:ext cx="10693400" cy="7166733"/>
            <a:chOff x="0" y="393267"/>
            <a:chExt cx="10693400" cy="7166733"/>
          </a:xfrm>
        </p:grpSpPr>
        <p:sp>
          <p:nvSpPr>
            <p:cNvPr id="3" name="Freeform 3"/>
            <p:cNvSpPr/>
            <p:nvPr/>
          </p:nvSpPr>
          <p:spPr>
            <a:xfrm>
              <a:off x="0" y="7337400"/>
              <a:ext cx="10693400" cy="222600"/>
            </a:xfrm>
            <a:custGeom>
              <a:avLst/>
              <a:gdLst/>
              <a:ahLst/>
              <a:cxnLst/>
              <a:rect l="l" t="t" r="r" b="b"/>
              <a:pathLst>
                <a:path w="4100480" h="79775">
                  <a:moveTo>
                    <a:pt x="0" y="0"/>
                  </a:moveTo>
                  <a:lnTo>
                    <a:pt x="4100480" y="0"/>
                  </a:lnTo>
                  <a:lnTo>
                    <a:pt x="4100480" y="79775"/>
                  </a:lnTo>
                  <a:lnTo>
                    <a:pt x="0" y="79775"/>
                  </a:lnTo>
                  <a:close/>
                </a:path>
              </a:pathLst>
            </a:custGeom>
            <a:solidFill>
              <a:srgbClr val="AD8B64"/>
            </a:solidFill>
            <a:ln>
              <a:noFill/>
            </a:ln>
          </p:spPr>
          <p:txBody>
            <a:bodyPr>
              <a:normAutofit fontScale="55000" lnSpcReduction="20000"/>
            </a:bodyPr>
            <a:lstStyle/>
            <a:p>
              <a:endParaRPr lang="en-US"/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58E9971F-4189-A5B4-A01A-E1866E87C801}"/>
                </a:ext>
              </a:extLst>
            </p:cNvPr>
            <p:cNvGrpSpPr/>
            <p:nvPr/>
          </p:nvGrpSpPr>
          <p:grpSpPr>
            <a:xfrm>
              <a:off x="3885389" y="1206980"/>
              <a:ext cx="6099250" cy="5669867"/>
              <a:chOff x="3935375" y="1210701"/>
              <a:chExt cx="6099250" cy="5669867"/>
            </a:xfrm>
          </p:grpSpPr>
          <p:sp>
            <p:nvSpPr>
              <p:cNvPr id="139" name="Freeform 11">
                <a:extLst>
                  <a:ext uri="{FF2B5EF4-FFF2-40B4-BE49-F238E27FC236}">
                    <a16:creationId xmlns:a16="http://schemas.microsoft.com/office/drawing/2014/main" id="{DCE7C890-5A55-9B1B-36FE-34F65522CADD}"/>
                  </a:ext>
                </a:extLst>
              </p:cNvPr>
              <p:cNvSpPr/>
              <p:nvPr/>
            </p:nvSpPr>
            <p:spPr>
              <a:xfrm>
                <a:off x="5463823" y="2530329"/>
                <a:ext cx="3042355" cy="304235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8959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00352374-D69E-0FA6-56F8-1B06CD58460E}"/>
                  </a:ext>
                </a:extLst>
              </p:cNvPr>
              <p:cNvGrpSpPr/>
              <p:nvPr/>
            </p:nvGrpSpPr>
            <p:grpSpPr>
              <a:xfrm>
                <a:off x="6270745" y="1210701"/>
                <a:ext cx="1428510" cy="1831289"/>
                <a:chOff x="6259938" y="1210701"/>
                <a:chExt cx="1428510" cy="1831289"/>
              </a:xfrm>
            </p:grpSpPr>
            <p:grpSp>
              <p:nvGrpSpPr>
                <p:cNvPr id="191" name="Group 190">
                  <a:extLst>
                    <a:ext uri="{FF2B5EF4-FFF2-40B4-BE49-F238E27FC236}">
                      <a16:creationId xmlns:a16="http://schemas.microsoft.com/office/drawing/2014/main" id="{597E7EE3-F361-5E47-764D-FD4621EDB73F}"/>
                    </a:ext>
                  </a:extLst>
                </p:cNvPr>
                <p:cNvGrpSpPr/>
                <p:nvPr/>
              </p:nvGrpSpPr>
              <p:grpSpPr>
                <a:xfrm>
                  <a:off x="6688322" y="1890796"/>
                  <a:ext cx="571742" cy="332232"/>
                  <a:chOff x="6688322" y="1890796"/>
                  <a:chExt cx="571742" cy="332232"/>
                </a:xfrm>
              </p:grpSpPr>
              <p:sp>
                <p:nvSpPr>
                  <p:cNvPr id="196" name="Freeform 16">
                    <a:extLst>
                      <a:ext uri="{FF2B5EF4-FFF2-40B4-BE49-F238E27FC236}">
                        <a16:creationId xmlns:a16="http://schemas.microsoft.com/office/drawing/2014/main" id="{18895F0A-996F-C0E3-8C7D-F81FEA6B2EB3}"/>
                      </a:ext>
                    </a:extLst>
                  </p:cNvPr>
                  <p:cNvSpPr/>
                  <p:nvPr/>
                </p:nvSpPr>
                <p:spPr>
                  <a:xfrm rot="17520000">
                    <a:off x="7005464" y="1968428"/>
                    <a:ext cx="329846" cy="1793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9795" h="239138">
                        <a:moveTo>
                          <a:pt x="0" y="0"/>
                        </a:moveTo>
                        <a:lnTo>
                          <a:pt x="439795" y="0"/>
                        </a:lnTo>
                        <a:lnTo>
                          <a:pt x="439795" y="239139"/>
                        </a:lnTo>
                        <a:lnTo>
                          <a:pt x="0" y="23913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2">
                      <a:extLs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7" name="Freeform 17">
                    <a:extLst>
                      <a:ext uri="{FF2B5EF4-FFF2-40B4-BE49-F238E27FC236}">
                        <a16:creationId xmlns:a16="http://schemas.microsoft.com/office/drawing/2014/main" id="{A7B23C95-BDB5-5588-2146-A474BB2AEB9D}"/>
                      </a:ext>
                    </a:extLst>
                  </p:cNvPr>
                  <p:cNvSpPr/>
                  <p:nvPr/>
                </p:nvSpPr>
                <p:spPr>
                  <a:xfrm rot="4080000" flipH="1">
                    <a:off x="6613076" y="1966042"/>
                    <a:ext cx="329846" cy="1793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9795" h="239138">
                        <a:moveTo>
                          <a:pt x="439795" y="0"/>
                        </a:moveTo>
                        <a:lnTo>
                          <a:pt x="0" y="0"/>
                        </a:lnTo>
                        <a:lnTo>
                          <a:pt x="0" y="239138"/>
                        </a:lnTo>
                        <a:lnTo>
                          <a:pt x="439795" y="239138"/>
                        </a:lnTo>
                        <a:lnTo>
                          <a:pt x="439795" y="0"/>
                        </a:lnTo>
                        <a:close/>
                      </a:path>
                    </a:pathLst>
                  </a:custGeom>
                  <a:blipFill>
                    <a:blip r:embed="rId2">
                      <a:extLs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2" name="Freeform 19">
                  <a:extLst>
                    <a:ext uri="{FF2B5EF4-FFF2-40B4-BE49-F238E27FC236}">
                      <a16:creationId xmlns:a16="http://schemas.microsoft.com/office/drawing/2014/main" id="{3D0CDF0F-DAB6-D442-8550-B9A50F7C31EC}"/>
                    </a:ext>
                  </a:extLst>
                </p:cNvPr>
                <p:cNvSpPr/>
                <p:nvPr/>
              </p:nvSpPr>
              <p:spPr>
                <a:xfrm>
                  <a:off x="6462532" y="2018668"/>
                  <a:ext cx="1023322" cy="1023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sq">
                  <a:solidFill>
                    <a:srgbClr val="895921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A0E63FE4-FE8B-06CA-CA5B-7C6E474CD734}"/>
                    </a:ext>
                  </a:extLst>
                </p:cNvPr>
                <p:cNvGrpSpPr/>
                <p:nvPr/>
              </p:nvGrpSpPr>
              <p:grpSpPr>
                <a:xfrm>
                  <a:off x="6259938" y="1210701"/>
                  <a:ext cx="1428510" cy="678725"/>
                  <a:chOff x="6259938" y="1210701"/>
                  <a:chExt cx="1428510" cy="678725"/>
                </a:xfrm>
              </p:grpSpPr>
              <p:sp>
                <p:nvSpPr>
                  <p:cNvPr id="194" name="Freeform 38">
                    <a:extLst>
                      <a:ext uri="{FF2B5EF4-FFF2-40B4-BE49-F238E27FC236}">
                        <a16:creationId xmlns:a16="http://schemas.microsoft.com/office/drawing/2014/main" id="{239787E6-66EF-61FB-494D-674223A61CAA}"/>
                      </a:ext>
                    </a:extLst>
                  </p:cNvPr>
                  <p:cNvSpPr/>
                  <p:nvPr/>
                </p:nvSpPr>
                <p:spPr>
                  <a:xfrm>
                    <a:off x="6259938" y="1210701"/>
                    <a:ext cx="678725" cy="678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sq">
                    <a:solidFill>
                      <a:srgbClr val="895921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 41">
                    <a:extLst>
                      <a:ext uri="{FF2B5EF4-FFF2-40B4-BE49-F238E27FC236}">
                        <a16:creationId xmlns:a16="http://schemas.microsoft.com/office/drawing/2014/main" id="{CFE287D3-60AE-D264-7C3B-12AE473EA15A}"/>
                      </a:ext>
                    </a:extLst>
                  </p:cNvPr>
                  <p:cNvSpPr/>
                  <p:nvPr/>
                </p:nvSpPr>
                <p:spPr>
                  <a:xfrm>
                    <a:off x="7009723" y="1210701"/>
                    <a:ext cx="678725" cy="678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sq">
                    <a:solidFill>
                      <a:srgbClr val="895921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52054F36-8D72-337A-ADA1-9C65E7BBC1AA}"/>
                  </a:ext>
                </a:extLst>
              </p:cNvPr>
              <p:cNvGrpSpPr/>
              <p:nvPr/>
            </p:nvGrpSpPr>
            <p:grpSpPr>
              <a:xfrm>
                <a:off x="5028204" y="5015282"/>
                <a:ext cx="3913593" cy="1865286"/>
                <a:chOff x="5034685" y="5015282"/>
                <a:chExt cx="3913593" cy="1865286"/>
              </a:xfrm>
            </p:grpSpPr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BB5A06F5-6F54-A088-7F53-B18F0FE8C4F5}"/>
                    </a:ext>
                  </a:extLst>
                </p:cNvPr>
                <p:cNvGrpSpPr/>
                <p:nvPr/>
              </p:nvGrpSpPr>
              <p:grpSpPr>
                <a:xfrm>
                  <a:off x="5034685" y="5015358"/>
                  <a:ext cx="1759815" cy="1865210"/>
                  <a:chOff x="4932862" y="5015358"/>
                  <a:chExt cx="1759815" cy="1865210"/>
                </a:xfrm>
              </p:grpSpPr>
              <p:grpSp>
                <p:nvGrpSpPr>
                  <p:cNvPr id="184" name="Group 183">
                    <a:extLst>
                      <a:ext uri="{FF2B5EF4-FFF2-40B4-BE49-F238E27FC236}">
                        <a16:creationId xmlns:a16="http://schemas.microsoft.com/office/drawing/2014/main" id="{0DD65697-6A0A-AB7B-BBDB-7E6008B37C85}"/>
                      </a:ext>
                    </a:extLst>
                  </p:cNvPr>
                  <p:cNvGrpSpPr/>
                  <p:nvPr/>
                </p:nvGrpSpPr>
                <p:grpSpPr>
                  <a:xfrm>
                    <a:off x="4932862" y="5767016"/>
                    <a:ext cx="1289549" cy="1113552"/>
                    <a:chOff x="4932862" y="5767016"/>
                    <a:chExt cx="1289549" cy="1113552"/>
                  </a:xfrm>
                </p:grpSpPr>
                <p:sp>
                  <p:nvSpPr>
                    <p:cNvPr id="189" name="Freeform 46">
                      <a:extLst>
                        <a:ext uri="{FF2B5EF4-FFF2-40B4-BE49-F238E27FC236}">
                          <a16:creationId xmlns:a16="http://schemas.microsoft.com/office/drawing/2014/main" id="{D6822E5F-2CBB-4B0C-F459-FDE08A3EADC9}"/>
                        </a:ext>
                      </a:extLst>
                    </p:cNvPr>
                    <p:cNvSpPr/>
                    <p:nvPr/>
                  </p:nvSpPr>
                  <p:spPr>
                    <a:xfrm rot="2126751">
                      <a:off x="4932862" y="5767016"/>
                      <a:ext cx="678725" cy="678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sq">
                      <a:solidFill>
                        <a:srgbClr val="895921"/>
                      </a:solidFill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0" name="Freeform 49">
                      <a:extLst>
                        <a:ext uri="{FF2B5EF4-FFF2-40B4-BE49-F238E27FC236}">
                          <a16:creationId xmlns:a16="http://schemas.microsoft.com/office/drawing/2014/main" id="{CDC93C72-EA44-D387-0DC8-4A9BD87317D8}"/>
                        </a:ext>
                      </a:extLst>
                    </p:cNvPr>
                    <p:cNvSpPr/>
                    <p:nvPr/>
                  </p:nvSpPr>
                  <p:spPr>
                    <a:xfrm rot="2126751">
                      <a:off x="5543686" y="6201843"/>
                      <a:ext cx="678725" cy="678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sq">
                      <a:solidFill>
                        <a:srgbClr val="895921"/>
                      </a:solidFill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5" name="Group 184">
                    <a:extLst>
                      <a:ext uri="{FF2B5EF4-FFF2-40B4-BE49-F238E27FC236}">
                        <a16:creationId xmlns:a16="http://schemas.microsoft.com/office/drawing/2014/main" id="{BF5ADD2C-2999-1A27-FC31-A25F34BB5DBA}"/>
                      </a:ext>
                    </a:extLst>
                  </p:cNvPr>
                  <p:cNvGrpSpPr/>
                  <p:nvPr/>
                </p:nvGrpSpPr>
                <p:grpSpPr>
                  <a:xfrm rot="18531223">
                    <a:off x="5740270" y="5619451"/>
                    <a:ext cx="373486" cy="584491"/>
                    <a:chOff x="4794408" y="4060882"/>
                    <a:chExt cx="373486" cy="584491"/>
                  </a:xfrm>
                </p:grpSpPr>
                <p:sp>
                  <p:nvSpPr>
                    <p:cNvPr id="187" name="Freeform 6">
                      <a:extLst>
                        <a:ext uri="{FF2B5EF4-FFF2-40B4-BE49-F238E27FC236}">
                          <a16:creationId xmlns:a16="http://schemas.microsoft.com/office/drawing/2014/main" id="{81D41E9C-A37B-AD5B-3AE8-0549FF3DF105}"/>
                        </a:ext>
                      </a:extLst>
                    </p:cNvPr>
                    <p:cNvSpPr/>
                    <p:nvPr/>
                  </p:nvSpPr>
                  <p:spPr>
                    <a:xfrm rot="12083939">
                      <a:off x="4794408" y="4060882"/>
                      <a:ext cx="329846" cy="1793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9795" h="239138">
                          <a:moveTo>
                            <a:pt x="0" y="0"/>
                          </a:moveTo>
                          <a:lnTo>
                            <a:pt x="439795" y="0"/>
                          </a:lnTo>
                          <a:lnTo>
                            <a:pt x="439795" y="239138"/>
                          </a:lnTo>
                          <a:lnTo>
                            <a:pt x="0" y="23913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2">
                        <a:extLs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8" name="Freeform 7">
                      <a:extLst>
                        <a:ext uri="{FF2B5EF4-FFF2-40B4-BE49-F238E27FC236}">
                          <a16:creationId xmlns:a16="http://schemas.microsoft.com/office/drawing/2014/main" id="{40543705-86BF-85FC-C204-45817F466674}"/>
                        </a:ext>
                      </a:extLst>
                    </p:cNvPr>
                    <p:cNvSpPr/>
                    <p:nvPr/>
                  </p:nvSpPr>
                  <p:spPr>
                    <a:xfrm rot="20504055" flipH="1">
                      <a:off x="4838047" y="4466019"/>
                      <a:ext cx="329846" cy="1793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9795" h="239138">
                          <a:moveTo>
                            <a:pt x="439795" y="0"/>
                          </a:moveTo>
                          <a:lnTo>
                            <a:pt x="0" y="0"/>
                          </a:lnTo>
                          <a:lnTo>
                            <a:pt x="0" y="239139"/>
                          </a:lnTo>
                          <a:lnTo>
                            <a:pt x="439795" y="239139"/>
                          </a:lnTo>
                          <a:lnTo>
                            <a:pt x="439795" y="0"/>
                          </a:lnTo>
                          <a:close/>
                        </a:path>
                      </a:pathLst>
                    </a:custGeom>
                    <a:blipFill>
                      <a:blip r:embed="rId2">
                        <a:extLs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86" name="Freeform 54">
                    <a:extLst>
                      <a:ext uri="{FF2B5EF4-FFF2-40B4-BE49-F238E27FC236}">
                        <a16:creationId xmlns:a16="http://schemas.microsoft.com/office/drawing/2014/main" id="{131DAED0-0B03-5363-6785-697AEF6A7DE9}"/>
                      </a:ext>
                    </a:extLst>
                  </p:cNvPr>
                  <p:cNvSpPr/>
                  <p:nvPr/>
                </p:nvSpPr>
                <p:spPr>
                  <a:xfrm rot="2246751">
                    <a:off x="5669355" y="5015358"/>
                    <a:ext cx="1023322" cy="10233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sq">
                    <a:solidFill>
                      <a:srgbClr val="895921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ABBF8A3C-A316-83E5-FAA7-759A133A39BD}"/>
                    </a:ext>
                  </a:extLst>
                </p:cNvPr>
                <p:cNvGrpSpPr/>
                <p:nvPr/>
              </p:nvGrpSpPr>
              <p:grpSpPr>
                <a:xfrm>
                  <a:off x="7175500" y="5015282"/>
                  <a:ext cx="1772778" cy="1864797"/>
                  <a:chOff x="7255786" y="5015282"/>
                  <a:chExt cx="1772778" cy="1864797"/>
                </a:xfrm>
              </p:grpSpPr>
              <p:grpSp>
                <p:nvGrpSpPr>
                  <p:cNvPr id="177" name="Group 176">
                    <a:extLst>
                      <a:ext uri="{FF2B5EF4-FFF2-40B4-BE49-F238E27FC236}">
                        <a16:creationId xmlns:a16="http://schemas.microsoft.com/office/drawing/2014/main" id="{50DCC439-BAF4-93FB-D293-D19EA5B64F11}"/>
                      </a:ext>
                    </a:extLst>
                  </p:cNvPr>
                  <p:cNvGrpSpPr/>
                  <p:nvPr/>
                </p:nvGrpSpPr>
                <p:grpSpPr>
                  <a:xfrm>
                    <a:off x="7738668" y="5767016"/>
                    <a:ext cx="1289896" cy="1113063"/>
                    <a:chOff x="7738668" y="5767546"/>
                    <a:chExt cx="1289896" cy="1113063"/>
                  </a:xfrm>
                </p:grpSpPr>
                <p:sp>
                  <p:nvSpPr>
                    <p:cNvPr id="182" name="Freeform 60">
                      <a:extLst>
                        <a:ext uri="{FF2B5EF4-FFF2-40B4-BE49-F238E27FC236}">
                          <a16:creationId xmlns:a16="http://schemas.microsoft.com/office/drawing/2014/main" id="{91B6D410-1FA9-3EB7-BD68-E424B625589F}"/>
                        </a:ext>
                      </a:extLst>
                    </p:cNvPr>
                    <p:cNvSpPr/>
                    <p:nvPr/>
                  </p:nvSpPr>
                  <p:spPr>
                    <a:xfrm rot="19476000">
                      <a:off x="7738668" y="6201884"/>
                      <a:ext cx="678725" cy="678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sq">
                      <a:solidFill>
                        <a:srgbClr val="895921"/>
                      </a:solidFill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3" name="Freeform 63">
                      <a:extLst>
                        <a:ext uri="{FF2B5EF4-FFF2-40B4-BE49-F238E27FC236}">
                          <a16:creationId xmlns:a16="http://schemas.microsoft.com/office/drawing/2014/main" id="{9D9AAC44-44BE-55A3-757C-178EEEFD0CE1}"/>
                        </a:ext>
                      </a:extLst>
                    </p:cNvPr>
                    <p:cNvSpPr/>
                    <p:nvPr/>
                  </p:nvSpPr>
                  <p:spPr>
                    <a:xfrm rot="19476000">
                      <a:off x="8349839" y="5767546"/>
                      <a:ext cx="678725" cy="678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sq">
                      <a:solidFill>
                        <a:srgbClr val="895921"/>
                      </a:solidFill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8" name="Group 177">
                    <a:extLst>
                      <a:ext uri="{FF2B5EF4-FFF2-40B4-BE49-F238E27FC236}">
                        <a16:creationId xmlns:a16="http://schemas.microsoft.com/office/drawing/2014/main" id="{B413DBAB-0DFB-4143-3AC8-D7819CC649A7}"/>
                      </a:ext>
                    </a:extLst>
                  </p:cNvPr>
                  <p:cNvGrpSpPr/>
                  <p:nvPr/>
                </p:nvGrpSpPr>
                <p:grpSpPr>
                  <a:xfrm rot="3068777" flipH="1">
                    <a:off x="7840252" y="5619451"/>
                    <a:ext cx="373486" cy="584491"/>
                    <a:chOff x="4794408" y="4060882"/>
                    <a:chExt cx="373486" cy="584491"/>
                  </a:xfrm>
                </p:grpSpPr>
                <p:sp>
                  <p:nvSpPr>
                    <p:cNvPr id="180" name="Freeform 6">
                      <a:extLst>
                        <a:ext uri="{FF2B5EF4-FFF2-40B4-BE49-F238E27FC236}">
                          <a16:creationId xmlns:a16="http://schemas.microsoft.com/office/drawing/2014/main" id="{F92F60E8-CAF0-B914-B50B-B461A41A53E7}"/>
                        </a:ext>
                      </a:extLst>
                    </p:cNvPr>
                    <p:cNvSpPr/>
                    <p:nvPr/>
                  </p:nvSpPr>
                  <p:spPr>
                    <a:xfrm rot="12083939">
                      <a:off x="4794408" y="4060882"/>
                      <a:ext cx="329846" cy="1793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9795" h="239138">
                          <a:moveTo>
                            <a:pt x="0" y="0"/>
                          </a:moveTo>
                          <a:lnTo>
                            <a:pt x="439795" y="0"/>
                          </a:lnTo>
                          <a:lnTo>
                            <a:pt x="439795" y="239138"/>
                          </a:lnTo>
                          <a:lnTo>
                            <a:pt x="0" y="23913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2">
                        <a:extLs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1" name="Freeform 7">
                      <a:extLst>
                        <a:ext uri="{FF2B5EF4-FFF2-40B4-BE49-F238E27FC236}">
                          <a16:creationId xmlns:a16="http://schemas.microsoft.com/office/drawing/2014/main" id="{DC7D1C6A-4953-5B36-32D5-A32143970EB8}"/>
                        </a:ext>
                      </a:extLst>
                    </p:cNvPr>
                    <p:cNvSpPr/>
                    <p:nvPr/>
                  </p:nvSpPr>
                  <p:spPr>
                    <a:xfrm rot="20504055" flipH="1">
                      <a:off x="4838047" y="4466019"/>
                      <a:ext cx="329846" cy="1793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9795" h="239138">
                          <a:moveTo>
                            <a:pt x="439795" y="0"/>
                          </a:moveTo>
                          <a:lnTo>
                            <a:pt x="0" y="0"/>
                          </a:lnTo>
                          <a:lnTo>
                            <a:pt x="0" y="239139"/>
                          </a:lnTo>
                          <a:lnTo>
                            <a:pt x="439795" y="239139"/>
                          </a:lnTo>
                          <a:lnTo>
                            <a:pt x="439795" y="0"/>
                          </a:lnTo>
                          <a:close/>
                        </a:path>
                      </a:pathLst>
                    </a:custGeom>
                    <a:blipFill>
                      <a:blip r:embed="rId2">
                        <a:extLs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9" name="Freeform 57">
                    <a:extLst>
                      <a:ext uri="{FF2B5EF4-FFF2-40B4-BE49-F238E27FC236}">
                        <a16:creationId xmlns:a16="http://schemas.microsoft.com/office/drawing/2014/main" id="{D91DA33E-BA25-73DD-7771-206C514BEF36}"/>
                      </a:ext>
                    </a:extLst>
                  </p:cNvPr>
                  <p:cNvSpPr/>
                  <p:nvPr/>
                </p:nvSpPr>
                <p:spPr>
                  <a:xfrm rot="19356000">
                    <a:off x="7255786" y="5015282"/>
                    <a:ext cx="1023322" cy="10233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sq">
                    <a:solidFill>
                      <a:srgbClr val="895921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D1FAD739-D966-4429-2415-10B61732D72A}"/>
                  </a:ext>
                </a:extLst>
              </p:cNvPr>
              <p:cNvGrpSpPr/>
              <p:nvPr/>
            </p:nvGrpSpPr>
            <p:grpSpPr>
              <a:xfrm>
                <a:off x="3935375" y="1807821"/>
                <a:ext cx="6099250" cy="3628818"/>
                <a:chOff x="3935375" y="1744761"/>
                <a:chExt cx="6099250" cy="3628818"/>
              </a:xfrm>
            </p:grpSpPr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F5B9CAD1-7C6D-00EA-DF3E-66175AC053A0}"/>
                    </a:ext>
                  </a:extLst>
                </p:cNvPr>
                <p:cNvGrpSpPr/>
                <p:nvPr/>
              </p:nvGrpSpPr>
              <p:grpSpPr>
                <a:xfrm>
                  <a:off x="4356100" y="1744761"/>
                  <a:ext cx="1843039" cy="1816509"/>
                  <a:chOff x="4381368" y="1768672"/>
                  <a:chExt cx="1843039" cy="1816509"/>
                </a:xfrm>
              </p:grpSpPr>
              <p:grpSp>
                <p:nvGrpSpPr>
                  <p:cNvPr id="168" name="Group 167">
                    <a:extLst>
                      <a:ext uri="{FF2B5EF4-FFF2-40B4-BE49-F238E27FC236}">
                        <a16:creationId xmlns:a16="http://schemas.microsoft.com/office/drawing/2014/main" id="{CBBEF1F2-D94B-228F-6CE4-5544106B3A9C}"/>
                      </a:ext>
                    </a:extLst>
                  </p:cNvPr>
                  <p:cNvGrpSpPr/>
                  <p:nvPr/>
                </p:nvGrpSpPr>
                <p:grpSpPr>
                  <a:xfrm>
                    <a:off x="5055214" y="2449818"/>
                    <a:ext cx="517777" cy="567584"/>
                    <a:chOff x="5055214" y="2419653"/>
                    <a:chExt cx="517777" cy="567584"/>
                  </a:xfrm>
                </p:grpSpPr>
                <p:sp>
                  <p:nvSpPr>
                    <p:cNvPr id="173" name="Freeform 6">
                      <a:extLst>
                        <a:ext uri="{FF2B5EF4-FFF2-40B4-BE49-F238E27FC236}">
                          <a16:creationId xmlns:a16="http://schemas.microsoft.com/office/drawing/2014/main" id="{A40E2449-36C4-4675-C773-5A9A83A34159}"/>
                        </a:ext>
                      </a:extLst>
                    </p:cNvPr>
                    <p:cNvSpPr/>
                    <p:nvPr/>
                  </p:nvSpPr>
                  <p:spPr>
                    <a:xfrm rot="14655883">
                      <a:off x="5318391" y="2494899"/>
                      <a:ext cx="329846" cy="1793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9795" h="239138">
                          <a:moveTo>
                            <a:pt x="0" y="0"/>
                          </a:moveTo>
                          <a:lnTo>
                            <a:pt x="439795" y="0"/>
                          </a:lnTo>
                          <a:lnTo>
                            <a:pt x="439795" y="239138"/>
                          </a:lnTo>
                          <a:lnTo>
                            <a:pt x="0" y="23913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2">
                        <a:extLs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" name="Freeform 7">
                      <a:extLst>
                        <a:ext uri="{FF2B5EF4-FFF2-40B4-BE49-F238E27FC236}">
                          <a16:creationId xmlns:a16="http://schemas.microsoft.com/office/drawing/2014/main" id="{6C7ECB35-86B6-347C-BB86-B3C11A0A03D9}"/>
                        </a:ext>
                      </a:extLst>
                    </p:cNvPr>
                    <p:cNvSpPr/>
                    <p:nvPr/>
                  </p:nvSpPr>
                  <p:spPr>
                    <a:xfrm rot="1475999" flipH="1">
                      <a:off x="5055214" y="2807883"/>
                      <a:ext cx="329846" cy="1793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9795" h="239138">
                          <a:moveTo>
                            <a:pt x="439795" y="0"/>
                          </a:moveTo>
                          <a:lnTo>
                            <a:pt x="0" y="0"/>
                          </a:lnTo>
                          <a:lnTo>
                            <a:pt x="0" y="239139"/>
                          </a:lnTo>
                          <a:lnTo>
                            <a:pt x="439795" y="239139"/>
                          </a:lnTo>
                          <a:lnTo>
                            <a:pt x="439795" y="0"/>
                          </a:lnTo>
                          <a:close/>
                        </a:path>
                      </a:pathLst>
                    </a:custGeom>
                    <a:blipFill>
                      <a:blip r:embed="rId2">
                        <a:extLs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9" name="Freeform 35">
                    <a:extLst>
                      <a:ext uri="{FF2B5EF4-FFF2-40B4-BE49-F238E27FC236}">
                        <a16:creationId xmlns:a16="http://schemas.microsoft.com/office/drawing/2014/main" id="{3F2902ED-B74A-6A89-37BF-E934F22ED18A}"/>
                      </a:ext>
                    </a:extLst>
                  </p:cNvPr>
                  <p:cNvSpPr/>
                  <p:nvPr/>
                </p:nvSpPr>
                <p:spPr>
                  <a:xfrm>
                    <a:off x="5201085" y="2561859"/>
                    <a:ext cx="1023322" cy="10233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sq">
                    <a:solidFill>
                      <a:srgbClr val="895921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D2AC7A31-6C0F-46CC-878A-13CCD63F4F27}"/>
                      </a:ext>
                    </a:extLst>
                  </p:cNvPr>
                  <p:cNvGrpSpPr/>
                  <p:nvPr/>
                </p:nvGrpSpPr>
                <p:grpSpPr>
                  <a:xfrm>
                    <a:off x="4381368" y="1768672"/>
                    <a:ext cx="1194545" cy="1222884"/>
                    <a:chOff x="4381368" y="1737142"/>
                    <a:chExt cx="1194545" cy="1222884"/>
                  </a:xfrm>
                </p:grpSpPr>
                <p:sp>
                  <p:nvSpPr>
                    <p:cNvPr id="171" name="Freeform 72">
                      <a:extLst>
                        <a:ext uri="{FF2B5EF4-FFF2-40B4-BE49-F238E27FC236}">
                          <a16:creationId xmlns:a16="http://schemas.microsoft.com/office/drawing/2014/main" id="{395BC46A-5C21-0154-5473-684071C4D0B6}"/>
                        </a:ext>
                      </a:extLst>
                    </p:cNvPr>
                    <p:cNvSpPr/>
                    <p:nvPr/>
                  </p:nvSpPr>
                  <p:spPr>
                    <a:xfrm rot="18808109">
                      <a:off x="4381368" y="2281301"/>
                      <a:ext cx="678725" cy="678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sq">
                      <a:solidFill>
                        <a:srgbClr val="895921"/>
                      </a:solidFill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" name="Freeform 75">
                      <a:extLst>
                        <a:ext uri="{FF2B5EF4-FFF2-40B4-BE49-F238E27FC236}">
                          <a16:creationId xmlns:a16="http://schemas.microsoft.com/office/drawing/2014/main" id="{C4F379B4-163A-0E1A-C2A9-E029A676F1AD}"/>
                        </a:ext>
                      </a:extLst>
                    </p:cNvPr>
                    <p:cNvSpPr/>
                    <p:nvPr/>
                  </p:nvSpPr>
                  <p:spPr>
                    <a:xfrm rot="18808109">
                      <a:off x="4897188" y="1737142"/>
                      <a:ext cx="678725" cy="678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sq">
                      <a:solidFill>
                        <a:srgbClr val="895921"/>
                      </a:solidFill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E83E85FC-42D0-CB2C-AE40-08E74ADDA4F1}"/>
                    </a:ext>
                  </a:extLst>
                </p:cNvPr>
                <p:cNvGrpSpPr/>
                <p:nvPr/>
              </p:nvGrpSpPr>
              <p:grpSpPr>
                <a:xfrm flipH="1">
                  <a:off x="7770861" y="1744761"/>
                  <a:ext cx="1843039" cy="1816509"/>
                  <a:chOff x="4381368" y="1768672"/>
                  <a:chExt cx="1843039" cy="1816509"/>
                </a:xfrm>
              </p:grpSpPr>
              <p:grpSp>
                <p:nvGrpSpPr>
                  <p:cNvPr id="161" name="Group 160">
                    <a:extLst>
                      <a:ext uri="{FF2B5EF4-FFF2-40B4-BE49-F238E27FC236}">
                        <a16:creationId xmlns:a16="http://schemas.microsoft.com/office/drawing/2014/main" id="{EB140F19-9DF7-5DC5-C3C8-307D621CADBC}"/>
                      </a:ext>
                    </a:extLst>
                  </p:cNvPr>
                  <p:cNvGrpSpPr/>
                  <p:nvPr/>
                </p:nvGrpSpPr>
                <p:grpSpPr>
                  <a:xfrm>
                    <a:off x="5055214" y="2449818"/>
                    <a:ext cx="517777" cy="567584"/>
                    <a:chOff x="5055214" y="2419653"/>
                    <a:chExt cx="517777" cy="567584"/>
                  </a:xfrm>
                </p:grpSpPr>
                <p:sp>
                  <p:nvSpPr>
                    <p:cNvPr id="166" name="Freeform 6">
                      <a:extLst>
                        <a:ext uri="{FF2B5EF4-FFF2-40B4-BE49-F238E27FC236}">
                          <a16:creationId xmlns:a16="http://schemas.microsoft.com/office/drawing/2014/main" id="{020E71FD-62D8-A11E-85B8-F6165DA8CF07}"/>
                        </a:ext>
                      </a:extLst>
                    </p:cNvPr>
                    <p:cNvSpPr/>
                    <p:nvPr/>
                  </p:nvSpPr>
                  <p:spPr>
                    <a:xfrm rot="14655883">
                      <a:off x="5318391" y="2494899"/>
                      <a:ext cx="329846" cy="1793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9795" h="239138">
                          <a:moveTo>
                            <a:pt x="0" y="0"/>
                          </a:moveTo>
                          <a:lnTo>
                            <a:pt x="439795" y="0"/>
                          </a:lnTo>
                          <a:lnTo>
                            <a:pt x="439795" y="239138"/>
                          </a:lnTo>
                          <a:lnTo>
                            <a:pt x="0" y="23913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2">
                        <a:extLs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" name="Freeform 7">
                      <a:extLst>
                        <a:ext uri="{FF2B5EF4-FFF2-40B4-BE49-F238E27FC236}">
                          <a16:creationId xmlns:a16="http://schemas.microsoft.com/office/drawing/2014/main" id="{F8AA40D4-5AFD-B019-4528-85352F52A100}"/>
                        </a:ext>
                      </a:extLst>
                    </p:cNvPr>
                    <p:cNvSpPr/>
                    <p:nvPr/>
                  </p:nvSpPr>
                  <p:spPr>
                    <a:xfrm rot="1475999" flipH="1">
                      <a:off x="5055214" y="2807883"/>
                      <a:ext cx="329846" cy="1793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9795" h="239138">
                          <a:moveTo>
                            <a:pt x="439795" y="0"/>
                          </a:moveTo>
                          <a:lnTo>
                            <a:pt x="0" y="0"/>
                          </a:lnTo>
                          <a:lnTo>
                            <a:pt x="0" y="239139"/>
                          </a:lnTo>
                          <a:lnTo>
                            <a:pt x="439795" y="239139"/>
                          </a:lnTo>
                          <a:lnTo>
                            <a:pt x="439795" y="0"/>
                          </a:lnTo>
                          <a:close/>
                        </a:path>
                      </a:pathLst>
                    </a:custGeom>
                    <a:blipFill>
                      <a:blip r:embed="rId2">
                        <a:extLs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2" name="Freeform 35">
                    <a:extLst>
                      <a:ext uri="{FF2B5EF4-FFF2-40B4-BE49-F238E27FC236}">
                        <a16:creationId xmlns:a16="http://schemas.microsoft.com/office/drawing/2014/main" id="{A1FF257D-36C9-E01A-BC32-A172FE7250B8}"/>
                      </a:ext>
                    </a:extLst>
                  </p:cNvPr>
                  <p:cNvSpPr/>
                  <p:nvPr/>
                </p:nvSpPr>
                <p:spPr>
                  <a:xfrm>
                    <a:off x="5201085" y="2561859"/>
                    <a:ext cx="1023322" cy="10233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sq">
                    <a:solidFill>
                      <a:srgbClr val="895921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63" name="Group 162">
                    <a:extLst>
                      <a:ext uri="{FF2B5EF4-FFF2-40B4-BE49-F238E27FC236}">
                        <a16:creationId xmlns:a16="http://schemas.microsoft.com/office/drawing/2014/main" id="{1C896365-11CF-3FD0-47DC-8C85D067ACBF}"/>
                      </a:ext>
                    </a:extLst>
                  </p:cNvPr>
                  <p:cNvGrpSpPr/>
                  <p:nvPr/>
                </p:nvGrpSpPr>
                <p:grpSpPr>
                  <a:xfrm>
                    <a:off x="4381368" y="1768672"/>
                    <a:ext cx="1194545" cy="1222884"/>
                    <a:chOff x="4381368" y="1737142"/>
                    <a:chExt cx="1194545" cy="1222884"/>
                  </a:xfrm>
                </p:grpSpPr>
                <p:sp>
                  <p:nvSpPr>
                    <p:cNvPr id="164" name="Freeform 72">
                      <a:extLst>
                        <a:ext uri="{FF2B5EF4-FFF2-40B4-BE49-F238E27FC236}">
                          <a16:creationId xmlns:a16="http://schemas.microsoft.com/office/drawing/2014/main" id="{F6EDBEA7-1AFB-FFE8-7185-D77A0900F237}"/>
                        </a:ext>
                      </a:extLst>
                    </p:cNvPr>
                    <p:cNvSpPr/>
                    <p:nvPr/>
                  </p:nvSpPr>
                  <p:spPr>
                    <a:xfrm rot="18808109">
                      <a:off x="4381368" y="2281301"/>
                      <a:ext cx="678725" cy="678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sq">
                      <a:solidFill>
                        <a:srgbClr val="895921"/>
                      </a:solidFill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" name="Freeform 75">
                      <a:extLst>
                        <a:ext uri="{FF2B5EF4-FFF2-40B4-BE49-F238E27FC236}">
                          <a16:creationId xmlns:a16="http://schemas.microsoft.com/office/drawing/2014/main" id="{962C56A5-A397-79D7-9368-C35BECB7EADE}"/>
                        </a:ext>
                      </a:extLst>
                    </p:cNvPr>
                    <p:cNvSpPr/>
                    <p:nvPr/>
                  </p:nvSpPr>
                  <p:spPr>
                    <a:xfrm rot="18808109">
                      <a:off x="4897188" y="1737142"/>
                      <a:ext cx="678725" cy="678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sq">
                      <a:solidFill>
                        <a:srgbClr val="895921"/>
                      </a:solidFill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5856C870-4AAB-4BD2-61D8-AEE655B0C015}"/>
                    </a:ext>
                  </a:extLst>
                </p:cNvPr>
                <p:cNvGrpSpPr/>
                <p:nvPr/>
              </p:nvGrpSpPr>
              <p:grpSpPr>
                <a:xfrm rot="1920000" flipV="1">
                  <a:off x="3935375" y="3557070"/>
                  <a:ext cx="1843039" cy="1816509"/>
                  <a:chOff x="4381368" y="1768672"/>
                  <a:chExt cx="1843039" cy="1816509"/>
                </a:xfrm>
              </p:grpSpPr>
              <p:grpSp>
                <p:nvGrpSpPr>
                  <p:cNvPr id="154" name="Group 153">
                    <a:extLst>
                      <a:ext uri="{FF2B5EF4-FFF2-40B4-BE49-F238E27FC236}">
                        <a16:creationId xmlns:a16="http://schemas.microsoft.com/office/drawing/2014/main" id="{76CF6BB8-E192-C667-4F6E-A26567F2FB40}"/>
                      </a:ext>
                    </a:extLst>
                  </p:cNvPr>
                  <p:cNvGrpSpPr/>
                  <p:nvPr/>
                </p:nvGrpSpPr>
                <p:grpSpPr>
                  <a:xfrm>
                    <a:off x="5055214" y="2449818"/>
                    <a:ext cx="517777" cy="567584"/>
                    <a:chOff x="5055214" y="2419653"/>
                    <a:chExt cx="517777" cy="567584"/>
                  </a:xfrm>
                </p:grpSpPr>
                <p:sp>
                  <p:nvSpPr>
                    <p:cNvPr id="159" name="Freeform 6">
                      <a:extLst>
                        <a:ext uri="{FF2B5EF4-FFF2-40B4-BE49-F238E27FC236}">
                          <a16:creationId xmlns:a16="http://schemas.microsoft.com/office/drawing/2014/main" id="{DCBB0F41-F662-E84F-09D3-D28852480E94}"/>
                        </a:ext>
                      </a:extLst>
                    </p:cNvPr>
                    <p:cNvSpPr/>
                    <p:nvPr/>
                  </p:nvSpPr>
                  <p:spPr>
                    <a:xfrm rot="14655883">
                      <a:off x="5318391" y="2494899"/>
                      <a:ext cx="329846" cy="1793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9795" h="239138">
                          <a:moveTo>
                            <a:pt x="0" y="0"/>
                          </a:moveTo>
                          <a:lnTo>
                            <a:pt x="439795" y="0"/>
                          </a:lnTo>
                          <a:lnTo>
                            <a:pt x="439795" y="239138"/>
                          </a:lnTo>
                          <a:lnTo>
                            <a:pt x="0" y="23913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2">
                        <a:extLs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0" name="Freeform 7">
                      <a:extLst>
                        <a:ext uri="{FF2B5EF4-FFF2-40B4-BE49-F238E27FC236}">
                          <a16:creationId xmlns:a16="http://schemas.microsoft.com/office/drawing/2014/main" id="{E9BC327E-FC33-7D85-1D8C-15144D73DF10}"/>
                        </a:ext>
                      </a:extLst>
                    </p:cNvPr>
                    <p:cNvSpPr/>
                    <p:nvPr/>
                  </p:nvSpPr>
                  <p:spPr>
                    <a:xfrm rot="1475999" flipH="1">
                      <a:off x="5055214" y="2807883"/>
                      <a:ext cx="329846" cy="1793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9795" h="239138">
                          <a:moveTo>
                            <a:pt x="439795" y="0"/>
                          </a:moveTo>
                          <a:lnTo>
                            <a:pt x="0" y="0"/>
                          </a:lnTo>
                          <a:lnTo>
                            <a:pt x="0" y="239139"/>
                          </a:lnTo>
                          <a:lnTo>
                            <a:pt x="439795" y="239139"/>
                          </a:lnTo>
                          <a:lnTo>
                            <a:pt x="439795" y="0"/>
                          </a:lnTo>
                          <a:close/>
                        </a:path>
                      </a:pathLst>
                    </a:custGeom>
                    <a:blipFill>
                      <a:blip r:embed="rId2">
                        <a:extLs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55" name="Freeform 35">
                    <a:extLst>
                      <a:ext uri="{FF2B5EF4-FFF2-40B4-BE49-F238E27FC236}">
                        <a16:creationId xmlns:a16="http://schemas.microsoft.com/office/drawing/2014/main" id="{4226A225-6992-3132-1525-AB89D0EB0727}"/>
                      </a:ext>
                    </a:extLst>
                  </p:cNvPr>
                  <p:cNvSpPr/>
                  <p:nvPr/>
                </p:nvSpPr>
                <p:spPr>
                  <a:xfrm>
                    <a:off x="5201085" y="2561859"/>
                    <a:ext cx="1023322" cy="10233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sq">
                    <a:solidFill>
                      <a:srgbClr val="895921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8DDCDD7A-3DD3-B5B4-7971-C76DDE3D02A4}"/>
                      </a:ext>
                    </a:extLst>
                  </p:cNvPr>
                  <p:cNvGrpSpPr/>
                  <p:nvPr/>
                </p:nvGrpSpPr>
                <p:grpSpPr>
                  <a:xfrm>
                    <a:off x="4381368" y="1768672"/>
                    <a:ext cx="1194545" cy="1222884"/>
                    <a:chOff x="4381368" y="1737142"/>
                    <a:chExt cx="1194545" cy="1222884"/>
                  </a:xfrm>
                </p:grpSpPr>
                <p:sp>
                  <p:nvSpPr>
                    <p:cNvPr id="157" name="Freeform 72">
                      <a:extLst>
                        <a:ext uri="{FF2B5EF4-FFF2-40B4-BE49-F238E27FC236}">
                          <a16:creationId xmlns:a16="http://schemas.microsoft.com/office/drawing/2014/main" id="{C872011E-ADBE-CB57-D260-C5483D896803}"/>
                        </a:ext>
                      </a:extLst>
                    </p:cNvPr>
                    <p:cNvSpPr/>
                    <p:nvPr/>
                  </p:nvSpPr>
                  <p:spPr>
                    <a:xfrm rot="18808109">
                      <a:off x="4381368" y="2281301"/>
                      <a:ext cx="678725" cy="678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sq">
                      <a:solidFill>
                        <a:srgbClr val="895921"/>
                      </a:solidFill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" name="Freeform 75">
                      <a:extLst>
                        <a:ext uri="{FF2B5EF4-FFF2-40B4-BE49-F238E27FC236}">
                          <a16:creationId xmlns:a16="http://schemas.microsoft.com/office/drawing/2014/main" id="{AEFD6EB4-C215-61A6-6ECF-6F28CB363291}"/>
                        </a:ext>
                      </a:extLst>
                    </p:cNvPr>
                    <p:cNvSpPr/>
                    <p:nvPr/>
                  </p:nvSpPr>
                  <p:spPr>
                    <a:xfrm rot="18808109">
                      <a:off x="4897188" y="1737142"/>
                      <a:ext cx="678725" cy="678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sq">
                      <a:solidFill>
                        <a:srgbClr val="895921"/>
                      </a:solidFill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A0F75FED-B2BE-1FDF-EB63-541907328155}"/>
                    </a:ext>
                  </a:extLst>
                </p:cNvPr>
                <p:cNvGrpSpPr/>
                <p:nvPr/>
              </p:nvGrpSpPr>
              <p:grpSpPr>
                <a:xfrm rot="19680000" flipH="1" flipV="1">
                  <a:off x="8191586" y="3557070"/>
                  <a:ext cx="1843039" cy="1816509"/>
                  <a:chOff x="4381368" y="1768672"/>
                  <a:chExt cx="1843039" cy="1816509"/>
                </a:xfrm>
              </p:grpSpPr>
              <p:grpSp>
                <p:nvGrpSpPr>
                  <p:cNvPr id="147" name="Group 146">
                    <a:extLst>
                      <a:ext uri="{FF2B5EF4-FFF2-40B4-BE49-F238E27FC236}">
                        <a16:creationId xmlns:a16="http://schemas.microsoft.com/office/drawing/2014/main" id="{FEB8BDDF-B2CB-936B-9E0C-3CFDBB72FF96}"/>
                      </a:ext>
                    </a:extLst>
                  </p:cNvPr>
                  <p:cNvGrpSpPr/>
                  <p:nvPr/>
                </p:nvGrpSpPr>
                <p:grpSpPr>
                  <a:xfrm>
                    <a:off x="5055214" y="2449818"/>
                    <a:ext cx="517777" cy="567584"/>
                    <a:chOff x="5055214" y="2419653"/>
                    <a:chExt cx="517777" cy="567584"/>
                  </a:xfrm>
                </p:grpSpPr>
                <p:sp>
                  <p:nvSpPr>
                    <p:cNvPr id="152" name="Freeform 6">
                      <a:extLst>
                        <a:ext uri="{FF2B5EF4-FFF2-40B4-BE49-F238E27FC236}">
                          <a16:creationId xmlns:a16="http://schemas.microsoft.com/office/drawing/2014/main" id="{4ABD41D3-979C-9446-4E9D-8329F56F18FE}"/>
                        </a:ext>
                      </a:extLst>
                    </p:cNvPr>
                    <p:cNvSpPr/>
                    <p:nvPr/>
                  </p:nvSpPr>
                  <p:spPr>
                    <a:xfrm rot="14655883">
                      <a:off x="5318391" y="2494899"/>
                      <a:ext cx="329846" cy="1793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9795" h="239138">
                          <a:moveTo>
                            <a:pt x="0" y="0"/>
                          </a:moveTo>
                          <a:lnTo>
                            <a:pt x="439795" y="0"/>
                          </a:lnTo>
                          <a:lnTo>
                            <a:pt x="439795" y="239138"/>
                          </a:lnTo>
                          <a:lnTo>
                            <a:pt x="0" y="23913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2">
                        <a:extLs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" name="Freeform 7">
                      <a:extLst>
                        <a:ext uri="{FF2B5EF4-FFF2-40B4-BE49-F238E27FC236}">
                          <a16:creationId xmlns:a16="http://schemas.microsoft.com/office/drawing/2014/main" id="{B49461D2-9905-47E8-F8EB-8E4ECA22FA5C}"/>
                        </a:ext>
                      </a:extLst>
                    </p:cNvPr>
                    <p:cNvSpPr/>
                    <p:nvPr/>
                  </p:nvSpPr>
                  <p:spPr>
                    <a:xfrm rot="1475999" flipH="1">
                      <a:off x="5055214" y="2807883"/>
                      <a:ext cx="329846" cy="1793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9795" h="239138">
                          <a:moveTo>
                            <a:pt x="439795" y="0"/>
                          </a:moveTo>
                          <a:lnTo>
                            <a:pt x="0" y="0"/>
                          </a:lnTo>
                          <a:lnTo>
                            <a:pt x="0" y="239139"/>
                          </a:lnTo>
                          <a:lnTo>
                            <a:pt x="439795" y="239139"/>
                          </a:lnTo>
                          <a:lnTo>
                            <a:pt x="439795" y="0"/>
                          </a:lnTo>
                          <a:close/>
                        </a:path>
                      </a:pathLst>
                    </a:custGeom>
                    <a:blipFill>
                      <a:blip r:embed="rId2">
                        <a:extLs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48" name="Freeform 35">
                    <a:extLst>
                      <a:ext uri="{FF2B5EF4-FFF2-40B4-BE49-F238E27FC236}">
                        <a16:creationId xmlns:a16="http://schemas.microsoft.com/office/drawing/2014/main" id="{A6A0FAB4-C4E4-2DBC-1589-F8A2151811D6}"/>
                      </a:ext>
                    </a:extLst>
                  </p:cNvPr>
                  <p:cNvSpPr/>
                  <p:nvPr/>
                </p:nvSpPr>
                <p:spPr>
                  <a:xfrm>
                    <a:off x="5201085" y="2561859"/>
                    <a:ext cx="1023322" cy="10233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sq">
                    <a:solidFill>
                      <a:srgbClr val="895921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3D61E293-E1FD-B7CC-B213-5D5B13A34EC0}"/>
                      </a:ext>
                    </a:extLst>
                  </p:cNvPr>
                  <p:cNvGrpSpPr/>
                  <p:nvPr/>
                </p:nvGrpSpPr>
                <p:grpSpPr>
                  <a:xfrm>
                    <a:off x="4381368" y="1768672"/>
                    <a:ext cx="1194545" cy="1222884"/>
                    <a:chOff x="4381368" y="1737142"/>
                    <a:chExt cx="1194545" cy="1222884"/>
                  </a:xfrm>
                </p:grpSpPr>
                <p:sp>
                  <p:nvSpPr>
                    <p:cNvPr id="150" name="Freeform 72">
                      <a:extLst>
                        <a:ext uri="{FF2B5EF4-FFF2-40B4-BE49-F238E27FC236}">
                          <a16:creationId xmlns:a16="http://schemas.microsoft.com/office/drawing/2014/main" id="{4E6692B6-B9BC-FBB6-4A0E-27D559E9302D}"/>
                        </a:ext>
                      </a:extLst>
                    </p:cNvPr>
                    <p:cNvSpPr/>
                    <p:nvPr/>
                  </p:nvSpPr>
                  <p:spPr>
                    <a:xfrm rot="18808109">
                      <a:off x="4381368" y="2281301"/>
                      <a:ext cx="678725" cy="678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sq">
                      <a:solidFill>
                        <a:srgbClr val="895921"/>
                      </a:solidFill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" name="Freeform 75">
                      <a:extLst>
                        <a:ext uri="{FF2B5EF4-FFF2-40B4-BE49-F238E27FC236}">
                          <a16:creationId xmlns:a16="http://schemas.microsoft.com/office/drawing/2014/main" id="{9D88E9CD-4FCA-0F5D-224A-FC5CC7EA4EF8}"/>
                        </a:ext>
                      </a:extLst>
                    </p:cNvPr>
                    <p:cNvSpPr/>
                    <p:nvPr/>
                  </p:nvSpPr>
                  <p:spPr>
                    <a:xfrm rot="18808109">
                      <a:off x="4897188" y="1737142"/>
                      <a:ext cx="678725" cy="678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sq">
                      <a:solidFill>
                        <a:srgbClr val="895921"/>
                      </a:solidFill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6FB59449-0587-656B-FFF5-B5249FC7BDF9}"/>
                </a:ext>
              </a:extLst>
            </p:cNvPr>
            <p:cNvGrpSpPr/>
            <p:nvPr/>
          </p:nvGrpSpPr>
          <p:grpSpPr>
            <a:xfrm>
              <a:off x="686217" y="4439113"/>
              <a:ext cx="2920218" cy="2365322"/>
              <a:chOff x="686217" y="4439113"/>
              <a:chExt cx="2920218" cy="2365322"/>
            </a:xfrm>
          </p:grpSpPr>
          <p:sp>
            <p:nvSpPr>
              <p:cNvPr id="91" name="TextBox 91"/>
              <p:cNvSpPr txBox="1"/>
              <p:nvPr/>
            </p:nvSpPr>
            <p:spPr>
              <a:xfrm>
                <a:off x="686217" y="4439113"/>
                <a:ext cx="2740932" cy="9746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802"/>
                  </a:lnSpc>
                </a:pPr>
                <a:r>
                  <a:rPr lang="en-US" sz="3249" b="1" dirty="0">
                    <a:solidFill>
                      <a:srgbClr val="604B33"/>
                    </a:solidFill>
                    <a:latin typeface="Quicksand" pitchFamily="2" charset="0"/>
                  </a:rPr>
                  <a:t>BLANK BUBBLE MAP</a:t>
                </a:r>
              </a:p>
            </p:txBody>
          </p:sp>
          <p:sp>
            <p:nvSpPr>
              <p:cNvPr id="92" name="TextBox 92"/>
              <p:cNvSpPr txBox="1"/>
              <p:nvPr/>
            </p:nvSpPr>
            <p:spPr>
              <a:xfrm>
                <a:off x="686217" y="5610635"/>
                <a:ext cx="2920218" cy="11938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 dirty="0">
                    <a:solidFill>
                      <a:srgbClr val="000000"/>
                    </a:solidFill>
                    <a:latin typeface="Quicksand"/>
                  </a:rPr>
                  <a:t>Brainstorming in a nutshell is a process of generating ideas. The term has come to imply any </a:t>
                </a:r>
                <a:r>
                  <a:rPr lang="en-US" sz="999" dirty="0" err="1">
                    <a:solidFill>
                      <a:srgbClr val="000000"/>
                    </a:solidFill>
                    <a:latin typeface="Quicksand"/>
                  </a:rPr>
                  <a:t>ree</a:t>
                </a:r>
                <a:r>
                  <a:rPr lang="en-US" sz="999" dirty="0">
                    <a:solidFill>
                      <a:srgbClr val="000000"/>
                    </a:solidFill>
                    <a:latin typeface="Quicksand"/>
                  </a:rPr>
                  <a:t>-association method of generating </a:t>
                </a:r>
              </a:p>
              <a:p>
                <a:pPr>
                  <a:lnSpc>
                    <a:spcPts val="1399"/>
                  </a:lnSpc>
                </a:pPr>
                <a:r>
                  <a:rPr lang="en-US" sz="999" dirty="0">
                    <a:solidFill>
                      <a:srgbClr val="000000"/>
                    </a:solidFill>
                    <a:latin typeface="Quicksand"/>
                  </a:rPr>
                  <a:t>ideas and includes idea generation techniques that involve giving everyone in a group, or at </a:t>
                </a:r>
              </a:p>
              <a:p>
                <a:pPr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dirty="0">
                    <a:solidFill>
                      <a:srgbClr val="000000"/>
                    </a:solidFill>
                    <a:latin typeface="Quicksand"/>
                  </a:rPr>
                  <a:t>least the leader, time to think of as many ideas as possible within the time allotted.</a:t>
                </a:r>
              </a:p>
            </p:txBody>
          </p:sp>
        </p:grpSp>
        <p:sp>
          <p:nvSpPr>
            <p:cNvPr id="89" name="Freeform 89"/>
            <p:cNvSpPr/>
            <p:nvPr/>
          </p:nvSpPr>
          <p:spPr>
            <a:xfrm>
              <a:off x="686217" y="1081445"/>
              <a:ext cx="2384998" cy="2785399"/>
            </a:xfrm>
            <a:custGeom>
              <a:avLst/>
              <a:gdLst/>
              <a:ahLst/>
              <a:cxnLst/>
              <a:rect l="l" t="t" r="r" b="b"/>
              <a:pathLst>
                <a:path w="2384998" h="2785399">
                  <a:moveTo>
                    <a:pt x="0" y="0"/>
                  </a:moveTo>
                  <a:lnTo>
                    <a:pt x="2384997" y="0"/>
                  </a:lnTo>
                  <a:lnTo>
                    <a:pt x="2384997" y="2785399"/>
                  </a:lnTo>
                  <a:lnTo>
                    <a:pt x="0" y="2785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AutoShape 90"/>
            <p:cNvSpPr/>
            <p:nvPr/>
          </p:nvSpPr>
          <p:spPr>
            <a:xfrm>
              <a:off x="690149" y="746475"/>
              <a:ext cx="9313101" cy="0"/>
            </a:xfrm>
            <a:prstGeom prst="line">
              <a:avLst/>
            </a:prstGeom>
            <a:ln w="9525" cap="flat">
              <a:solidFill>
                <a:srgbClr val="89592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F021A7EF-BA8C-6062-CFCD-EB1C7D3F3F35}"/>
                </a:ext>
              </a:extLst>
            </p:cNvPr>
            <p:cNvGrpSpPr/>
            <p:nvPr/>
          </p:nvGrpSpPr>
          <p:grpSpPr>
            <a:xfrm>
              <a:off x="686217" y="393267"/>
              <a:ext cx="9313101" cy="166712"/>
              <a:chOff x="686217" y="393267"/>
              <a:chExt cx="9313101" cy="166712"/>
            </a:xfrm>
          </p:grpSpPr>
          <p:sp>
            <p:nvSpPr>
              <p:cNvPr id="93" name="TextBox 93"/>
              <p:cNvSpPr txBox="1"/>
              <p:nvPr/>
            </p:nvSpPr>
            <p:spPr>
              <a:xfrm>
                <a:off x="686217" y="393267"/>
                <a:ext cx="2007772" cy="1667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50"/>
                  </a:lnSpc>
                </a:pPr>
                <a:r>
                  <a:rPr lang="en-US" sz="1250" b="1" dirty="0">
                    <a:solidFill>
                      <a:srgbClr val="604B33"/>
                    </a:solidFill>
                    <a:latin typeface="Quicksand" pitchFamily="2" charset="0"/>
                  </a:rPr>
                  <a:t>ALEX THOMSON</a:t>
                </a:r>
              </a:p>
            </p:txBody>
          </p:sp>
          <p:sp>
            <p:nvSpPr>
              <p:cNvPr id="94" name="TextBox 94"/>
              <p:cNvSpPr txBox="1"/>
              <p:nvPr/>
            </p:nvSpPr>
            <p:spPr>
              <a:xfrm>
                <a:off x="7378794" y="393267"/>
                <a:ext cx="2620524" cy="1667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250"/>
                  </a:lnSpc>
                </a:pPr>
                <a:r>
                  <a:rPr lang="en-US" sz="1250" b="1" dirty="0">
                    <a:solidFill>
                      <a:srgbClr val="604B33"/>
                    </a:solidFill>
                    <a:latin typeface="Quicksand" pitchFamily="2" charset="0"/>
                  </a:rPr>
                  <a:t>2023</a:t>
                </a:r>
              </a:p>
            </p:txBody>
          </p:sp>
        </p:grpSp>
        <p:sp>
          <p:nvSpPr>
            <p:cNvPr id="95" name="TemplateLAB"/>
            <p:cNvSpPr/>
            <p:nvPr/>
          </p:nvSpPr>
          <p:spPr>
            <a:xfrm rot="5400000">
              <a:off x="10002056" y="6439100"/>
              <a:ext cx="626438" cy="103362"/>
            </a:xfrm>
            <a:custGeom>
              <a:avLst/>
              <a:gdLst/>
              <a:ahLst/>
              <a:cxnLst/>
              <a:rect l="l" t="t" r="r" b="b"/>
              <a:pathLst>
                <a:path w="626438" h="103362">
                  <a:moveTo>
                    <a:pt x="0" y="0"/>
                  </a:moveTo>
                  <a:lnTo>
                    <a:pt x="626438" y="0"/>
                  </a:lnTo>
                  <a:lnTo>
                    <a:pt x="626438" y="103362"/>
                  </a:lnTo>
                  <a:lnTo>
                    <a:pt x="0" y="103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62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Quicksand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Bubble map template</dc:title>
  <cp:lastModifiedBy>Hoang Anh</cp:lastModifiedBy>
  <cp:revision>5</cp:revision>
  <dcterms:created xsi:type="dcterms:W3CDTF">2006-08-16T00:00:00Z</dcterms:created>
  <dcterms:modified xsi:type="dcterms:W3CDTF">2023-10-05T09:42:05Z</dcterms:modified>
  <dc:identifier>DAFwExp_Kd0</dc:identifier>
</cp:coreProperties>
</file>