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Quicksand" pitchFamily="2" charset="0"/>
      <p:regular r:id="rId7"/>
      <p:bold r:id="rId8"/>
    </p:embeddedFont>
    <p:embeddedFont>
      <p:font typeface="Quicksand Medium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F"/>
    <a:srgbClr val="FFEA97"/>
    <a:srgbClr val="FFFCED"/>
    <a:srgbClr val="FFF8E2"/>
    <a:srgbClr val="4D7389"/>
    <a:srgbClr val="FFFAF2"/>
    <a:srgbClr val="3B9F8D"/>
    <a:srgbClr val="991C1D"/>
    <a:srgbClr val="8F3B00"/>
    <a:srgbClr val="75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>
        <p:scale>
          <a:sx n="125" d="100"/>
          <a:sy n="125" d="100"/>
        </p:scale>
        <p:origin x="123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">
            <a:extLst>
              <a:ext uri="{FF2B5EF4-FFF2-40B4-BE49-F238E27FC236}">
                <a16:creationId xmlns:a16="http://schemas.microsoft.com/office/drawing/2014/main" id="{7ACDFCD6-303D-96F9-7940-18BE9667D29C}"/>
              </a:ext>
            </a:extLst>
          </p:cNvPr>
          <p:cNvGrpSpPr/>
          <p:nvPr/>
        </p:nvGrpSpPr>
        <p:grpSpPr>
          <a:xfrm>
            <a:off x="-255925" y="-163061"/>
            <a:ext cx="7953297" cy="10856461"/>
            <a:chOff x="-255925" y="-163061"/>
            <a:chExt cx="7953297" cy="10856461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4D08736-3B61-3447-7ECF-A6F6B7DCD34C}"/>
                </a:ext>
              </a:extLst>
            </p:cNvPr>
            <p:cNvGrpSpPr/>
            <p:nvPr/>
          </p:nvGrpSpPr>
          <p:grpSpPr>
            <a:xfrm>
              <a:off x="0" y="0"/>
              <a:ext cx="7556500" cy="10693400"/>
              <a:chOff x="0" y="0"/>
              <a:chExt cx="7556500" cy="10693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19060" cy="1548668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2" y="0"/>
                    </a:lnTo>
                    <a:lnTo>
                      <a:pt x="3401202" y="3401202"/>
                    </a:lnTo>
                    <a:lnTo>
                      <a:pt x="0" y="34012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264" t="-6471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2504550" y="1400"/>
                <a:ext cx="2550902" cy="1547268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1" y="0"/>
                    </a:lnTo>
                    <a:lnTo>
                      <a:pt x="3401201" y="3401202"/>
                    </a:lnTo>
                    <a:lnTo>
                      <a:pt x="0" y="34012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6486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5040941" y="0"/>
                <a:ext cx="2515559" cy="1548668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2" y="0"/>
                    </a:lnTo>
                    <a:lnTo>
                      <a:pt x="3401202" y="3401202"/>
                    </a:lnTo>
                    <a:lnTo>
                      <a:pt x="0" y="34012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" t="-64716" r="-140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1534158"/>
                <a:ext cx="2519060" cy="2550902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2" y="0"/>
                    </a:lnTo>
                    <a:lnTo>
                      <a:pt x="3401202" y="3401201"/>
                    </a:lnTo>
                    <a:lnTo>
                      <a:pt x="0" y="34012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26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2504550" y="1534158"/>
                <a:ext cx="2550902" cy="2550902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1" y="0"/>
                    </a:lnTo>
                    <a:lnTo>
                      <a:pt x="3401201" y="3401201"/>
                    </a:lnTo>
                    <a:lnTo>
                      <a:pt x="0" y="34012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040941" y="1534158"/>
                <a:ext cx="2515559" cy="2550902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2" y="0"/>
                    </a:lnTo>
                    <a:lnTo>
                      <a:pt x="3401202" y="3401201"/>
                    </a:lnTo>
                    <a:lnTo>
                      <a:pt x="0" y="34012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" r="-140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0" y="4070549"/>
                <a:ext cx="2519060" cy="2550902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2" y="0"/>
                    </a:lnTo>
                    <a:lnTo>
                      <a:pt x="3401202" y="3401202"/>
                    </a:lnTo>
                    <a:lnTo>
                      <a:pt x="0" y="34012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26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2504550" y="4070549"/>
                <a:ext cx="2550902" cy="2550902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1" y="0"/>
                    </a:lnTo>
                    <a:lnTo>
                      <a:pt x="3401201" y="3401202"/>
                    </a:lnTo>
                    <a:lnTo>
                      <a:pt x="0" y="34012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5040941" y="4070549"/>
                <a:ext cx="2515559" cy="2550902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2" y="0"/>
                    </a:lnTo>
                    <a:lnTo>
                      <a:pt x="3401202" y="3401202"/>
                    </a:lnTo>
                    <a:lnTo>
                      <a:pt x="0" y="34012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" r="-140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6606941"/>
                <a:ext cx="2519060" cy="2550902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2" y="0"/>
                    </a:lnTo>
                    <a:lnTo>
                      <a:pt x="3401202" y="3401201"/>
                    </a:lnTo>
                    <a:lnTo>
                      <a:pt x="0" y="34012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26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2504550" y="6606941"/>
                <a:ext cx="2550902" cy="2550902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1" y="0"/>
                    </a:lnTo>
                    <a:lnTo>
                      <a:pt x="3401201" y="3401201"/>
                    </a:lnTo>
                    <a:lnTo>
                      <a:pt x="0" y="34012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5040941" y="6606941"/>
                <a:ext cx="2515559" cy="2550902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2" y="0"/>
                    </a:lnTo>
                    <a:lnTo>
                      <a:pt x="3401202" y="3401201"/>
                    </a:lnTo>
                    <a:lnTo>
                      <a:pt x="0" y="34012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" r="-140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9143333"/>
                <a:ext cx="2519060" cy="1549628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2" y="0"/>
                    </a:lnTo>
                    <a:lnTo>
                      <a:pt x="3401202" y="3401202"/>
                    </a:lnTo>
                    <a:lnTo>
                      <a:pt x="0" y="34012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264" r="-1" b="-6461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2504550" y="9143333"/>
                <a:ext cx="2550902" cy="1550067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1" y="0"/>
                    </a:lnTo>
                    <a:lnTo>
                      <a:pt x="3401201" y="3401202"/>
                    </a:lnTo>
                    <a:lnTo>
                      <a:pt x="0" y="34012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1" b="-6456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5040941" y="9143333"/>
                <a:ext cx="2515559" cy="1549628"/>
              </a:xfrm>
              <a:custGeom>
                <a:avLst/>
                <a:gdLst/>
                <a:ahLst/>
                <a:cxnLst/>
                <a:rect l="l" t="t" r="r" b="b"/>
                <a:pathLst>
                  <a:path w="3401202" h="3401202">
                    <a:moveTo>
                      <a:pt x="0" y="0"/>
                    </a:moveTo>
                    <a:lnTo>
                      <a:pt x="3401202" y="0"/>
                    </a:lnTo>
                    <a:lnTo>
                      <a:pt x="3401202" y="3401202"/>
                    </a:lnTo>
                    <a:lnTo>
                      <a:pt x="0" y="34012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" r="-1404" b="-6461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9E37708-20B3-C463-494D-E455BE542E84}"/>
                </a:ext>
              </a:extLst>
            </p:cNvPr>
            <p:cNvGrpSpPr/>
            <p:nvPr/>
          </p:nvGrpSpPr>
          <p:grpSpPr>
            <a:xfrm>
              <a:off x="-255925" y="-163061"/>
              <a:ext cx="7953297" cy="10695337"/>
              <a:chOff x="-255925" y="-163061"/>
              <a:chExt cx="7953297" cy="10695337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F069A135-F587-18CC-57E4-EDD14A5F0FC6}"/>
                  </a:ext>
                </a:extLst>
              </p:cNvPr>
              <p:cNvSpPr/>
              <p:nvPr/>
            </p:nvSpPr>
            <p:spPr>
              <a:xfrm rot="-2847164">
                <a:off x="269860" y="5801672"/>
                <a:ext cx="239835" cy="1291406"/>
              </a:xfrm>
              <a:custGeom>
                <a:avLst/>
                <a:gdLst>
                  <a:gd name="connsiteX0" fmla="*/ 239835 w 239835"/>
                  <a:gd name="connsiteY0" fmla="*/ 0 h 1291406"/>
                  <a:gd name="connsiteX1" fmla="*/ 239835 w 239835"/>
                  <a:gd name="connsiteY1" fmla="*/ 1291406 h 1291406"/>
                  <a:gd name="connsiteX2" fmla="*/ 0 w 239835"/>
                  <a:gd name="connsiteY2" fmla="*/ 1291406 h 1291406"/>
                  <a:gd name="connsiteX3" fmla="*/ 0 w 239835"/>
                  <a:gd name="connsiteY3" fmla="*/ 220132 h 129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835" h="1291406">
                    <a:moveTo>
                      <a:pt x="239835" y="0"/>
                    </a:moveTo>
                    <a:lnTo>
                      <a:pt x="239835" y="1291406"/>
                    </a:lnTo>
                    <a:lnTo>
                      <a:pt x="0" y="1291406"/>
                    </a:lnTo>
                    <a:lnTo>
                      <a:pt x="0" y="220132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 flipV="1">
                <a:off x="6803732" y="9691890"/>
                <a:ext cx="756000" cy="840386"/>
              </a:xfrm>
              <a:custGeom>
                <a:avLst/>
                <a:gdLst/>
                <a:ahLst/>
                <a:cxnLst/>
                <a:rect l="l" t="t" r="r" b="b"/>
                <a:pathLst>
                  <a:path w="1204855" h="840386">
                    <a:moveTo>
                      <a:pt x="0" y="840386"/>
                    </a:moveTo>
                    <a:lnTo>
                      <a:pt x="1204855" y="840386"/>
                    </a:lnTo>
                    <a:lnTo>
                      <a:pt x="1204855" y="0"/>
                    </a:lnTo>
                    <a:lnTo>
                      <a:pt x="0" y="0"/>
                    </a:lnTo>
                    <a:lnTo>
                      <a:pt x="0" y="840386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r="-5937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27A6B3B-27E5-087A-ED18-6C1CB9166CBE}"/>
                  </a:ext>
                </a:extLst>
              </p:cNvPr>
              <p:cNvSpPr/>
              <p:nvPr/>
            </p:nvSpPr>
            <p:spPr>
              <a:xfrm rot="2392281">
                <a:off x="117830" y="9471459"/>
                <a:ext cx="238659" cy="1025614"/>
              </a:xfrm>
              <a:custGeom>
                <a:avLst/>
                <a:gdLst>
                  <a:gd name="connsiteX0" fmla="*/ 0 w 238659"/>
                  <a:gd name="connsiteY0" fmla="*/ 0 h 1025614"/>
                  <a:gd name="connsiteX1" fmla="*/ 238659 w 238659"/>
                  <a:gd name="connsiteY1" fmla="*/ 0 h 1025614"/>
                  <a:gd name="connsiteX2" fmla="*/ 238659 w 238659"/>
                  <a:gd name="connsiteY2" fmla="*/ 1025614 h 1025614"/>
                  <a:gd name="connsiteX3" fmla="*/ 0 w 238659"/>
                  <a:gd name="connsiteY3" fmla="*/ 739892 h 102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59" h="1025614">
                    <a:moveTo>
                      <a:pt x="0" y="0"/>
                    </a:moveTo>
                    <a:lnTo>
                      <a:pt x="238659" y="0"/>
                    </a:lnTo>
                    <a:lnTo>
                      <a:pt x="238659" y="1025614"/>
                    </a:lnTo>
                    <a:lnTo>
                      <a:pt x="0" y="739892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b="-81796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A5951E8-1773-740E-DABC-1B0DC05BBF85}"/>
                  </a:ext>
                </a:extLst>
              </p:cNvPr>
              <p:cNvSpPr/>
              <p:nvPr/>
            </p:nvSpPr>
            <p:spPr>
              <a:xfrm>
                <a:off x="-31842" y="3019790"/>
                <a:ext cx="1204854" cy="840386"/>
              </a:xfrm>
              <a:custGeom>
                <a:avLst/>
                <a:gdLst>
                  <a:gd name="connsiteX0" fmla="*/ 0 w 1204854"/>
                  <a:gd name="connsiteY0" fmla="*/ 0 h 840386"/>
                  <a:gd name="connsiteX1" fmla="*/ 1204854 w 1204854"/>
                  <a:gd name="connsiteY1" fmla="*/ 0 h 840386"/>
                  <a:gd name="connsiteX2" fmla="*/ 1204854 w 1204854"/>
                  <a:gd name="connsiteY2" fmla="*/ 840386 h 840386"/>
                  <a:gd name="connsiteX3" fmla="*/ 29081 w 1204854"/>
                  <a:gd name="connsiteY3" fmla="*/ 840386 h 840386"/>
                  <a:gd name="connsiteX4" fmla="*/ 29081 w 1204854"/>
                  <a:gd name="connsiteY4" fmla="*/ 286131 h 840386"/>
                  <a:gd name="connsiteX5" fmla="*/ 0 w 1204854"/>
                  <a:gd name="connsiteY5" fmla="*/ 286131 h 840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854" h="840386">
                    <a:moveTo>
                      <a:pt x="0" y="0"/>
                    </a:moveTo>
                    <a:lnTo>
                      <a:pt x="1204854" y="0"/>
                    </a:lnTo>
                    <a:lnTo>
                      <a:pt x="1204854" y="840386"/>
                    </a:lnTo>
                    <a:lnTo>
                      <a:pt x="29081" y="840386"/>
                    </a:lnTo>
                    <a:lnTo>
                      <a:pt x="29081" y="286131"/>
                    </a:lnTo>
                    <a:lnTo>
                      <a:pt x="0" y="286131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990AFB5-69DB-34AD-1F91-0E745119E4A9}"/>
                  </a:ext>
                </a:extLst>
              </p:cNvPr>
              <p:cNvSpPr/>
              <p:nvPr/>
            </p:nvSpPr>
            <p:spPr>
              <a:xfrm rot="2229367">
                <a:off x="7079290" y="5558330"/>
                <a:ext cx="308098" cy="1470200"/>
              </a:xfrm>
              <a:custGeom>
                <a:avLst/>
                <a:gdLst>
                  <a:gd name="connsiteX0" fmla="*/ 0 w 308098"/>
                  <a:gd name="connsiteY0" fmla="*/ 0 h 1470200"/>
                  <a:gd name="connsiteX1" fmla="*/ 308098 w 308098"/>
                  <a:gd name="connsiteY1" fmla="*/ 406550 h 1470200"/>
                  <a:gd name="connsiteX2" fmla="*/ 308098 w 308098"/>
                  <a:gd name="connsiteY2" fmla="*/ 1470200 h 1470200"/>
                  <a:gd name="connsiteX3" fmla="*/ 0 w 308098"/>
                  <a:gd name="connsiteY3" fmla="*/ 1470200 h 147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98" h="1470200">
                    <a:moveTo>
                      <a:pt x="0" y="0"/>
                    </a:moveTo>
                    <a:lnTo>
                      <a:pt x="308098" y="406550"/>
                    </a:lnTo>
                    <a:lnTo>
                      <a:pt x="308098" y="1470200"/>
                    </a:lnTo>
                    <a:lnTo>
                      <a:pt x="0" y="147020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 t="-2124" b="1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FE7039D-EB15-B334-1814-87FA4F4091F3}"/>
                  </a:ext>
                </a:extLst>
              </p:cNvPr>
              <p:cNvSpPr/>
              <p:nvPr/>
            </p:nvSpPr>
            <p:spPr>
              <a:xfrm rot="-4499999" flipH="1" flipV="1">
                <a:off x="6129623" y="17231"/>
                <a:ext cx="1552009" cy="1221394"/>
              </a:xfrm>
              <a:custGeom>
                <a:avLst/>
                <a:gdLst>
                  <a:gd name="connsiteX0" fmla="*/ 289560 w 1552009"/>
                  <a:gd name="connsiteY0" fmla="*/ 1221394 h 1221394"/>
                  <a:gd name="connsiteX1" fmla="*/ 0 w 1552009"/>
                  <a:gd name="connsiteY1" fmla="*/ 140740 h 1221394"/>
                  <a:gd name="connsiteX2" fmla="*/ 525250 w 1552009"/>
                  <a:gd name="connsiteY2" fmla="*/ 0 h 1221394"/>
                  <a:gd name="connsiteX3" fmla="*/ 1552009 w 1552009"/>
                  <a:gd name="connsiteY3" fmla="*/ 0 h 1221394"/>
                  <a:gd name="connsiteX4" fmla="*/ 1552009 w 1552009"/>
                  <a:gd name="connsiteY4" fmla="*/ 1221394 h 122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2009" h="1221394">
                    <a:moveTo>
                      <a:pt x="289560" y="1221394"/>
                    </a:moveTo>
                    <a:lnTo>
                      <a:pt x="0" y="140740"/>
                    </a:lnTo>
                    <a:lnTo>
                      <a:pt x="525250" y="0"/>
                    </a:lnTo>
                    <a:lnTo>
                      <a:pt x="1552009" y="0"/>
                    </a:lnTo>
                    <a:lnTo>
                      <a:pt x="1552009" y="1221394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 l="-25106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2AFA515-D4DB-F287-9393-6C6765A2F10C}"/>
                  </a:ext>
                </a:extLst>
              </p:cNvPr>
              <p:cNvSpPr/>
              <p:nvPr/>
            </p:nvSpPr>
            <p:spPr>
              <a:xfrm rot="-979446">
                <a:off x="45904" y="-163061"/>
                <a:ext cx="1222571" cy="1558207"/>
              </a:xfrm>
              <a:custGeom>
                <a:avLst/>
                <a:gdLst>
                  <a:gd name="connsiteX0" fmla="*/ 1222571 w 1222571"/>
                  <a:gd name="connsiteY0" fmla="*/ 288772 h 1558207"/>
                  <a:gd name="connsiteX1" fmla="*/ 1222571 w 1222571"/>
                  <a:gd name="connsiteY1" fmla="*/ 1558207 h 1558207"/>
                  <a:gd name="connsiteX2" fmla="*/ 0 w 1222571"/>
                  <a:gd name="connsiteY2" fmla="*/ 1558207 h 1558207"/>
                  <a:gd name="connsiteX3" fmla="*/ 0 w 1222571"/>
                  <a:gd name="connsiteY3" fmla="*/ 529273 h 1558207"/>
                  <a:gd name="connsiteX4" fmla="*/ 155012 w 1222571"/>
                  <a:gd name="connsiteY4" fmla="*/ 0 h 1558207"/>
                  <a:gd name="connsiteX5" fmla="*/ 1216126 w 1222571"/>
                  <a:gd name="connsiteY5" fmla="*/ 310776 h 15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571" h="1558207">
                    <a:moveTo>
                      <a:pt x="1222571" y="288772"/>
                    </a:moveTo>
                    <a:lnTo>
                      <a:pt x="1222571" y="1558207"/>
                    </a:lnTo>
                    <a:lnTo>
                      <a:pt x="0" y="1558207"/>
                    </a:lnTo>
                    <a:lnTo>
                      <a:pt x="0" y="529273"/>
                    </a:lnTo>
                    <a:lnTo>
                      <a:pt x="155012" y="0"/>
                    </a:lnTo>
                    <a:lnTo>
                      <a:pt x="1216126" y="310776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 l="-1" t="-12552" r="1388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93DF1C0-BFA2-2972-2A0F-B1AB7524D132}"/>
                  </a:ext>
                </a:extLst>
              </p:cNvPr>
              <p:cNvSpPr/>
              <p:nvPr/>
            </p:nvSpPr>
            <p:spPr>
              <a:xfrm rot="-2700000">
                <a:off x="7099016" y="2569032"/>
                <a:ext cx="598356" cy="1067194"/>
              </a:xfrm>
              <a:custGeom>
                <a:avLst/>
                <a:gdLst>
                  <a:gd name="connsiteX0" fmla="*/ 598356 w 598356"/>
                  <a:gd name="connsiteY0" fmla="*/ 0 h 1067194"/>
                  <a:gd name="connsiteX1" fmla="*/ 598356 w 598356"/>
                  <a:gd name="connsiteY1" fmla="*/ 468839 h 1067194"/>
                  <a:gd name="connsiteX2" fmla="*/ 0 w 598356"/>
                  <a:gd name="connsiteY2" fmla="*/ 1067194 h 1067194"/>
                  <a:gd name="connsiteX3" fmla="*/ 0 w 598356"/>
                  <a:gd name="connsiteY3" fmla="*/ 0 h 106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356" h="1067194">
                    <a:moveTo>
                      <a:pt x="598356" y="0"/>
                    </a:moveTo>
                    <a:lnTo>
                      <a:pt x="598356" y="468839"/>
                    </a:lnTo>
                    <a:lnTo>
                      <a:pt x="0" y="10671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129E81E-B94F-9889-7E2A-0552D116DED0}"/>
                </a:ext>
              </a:extLst>
            </p:cNvPr>
            <p:cNvGrpSpPr/>
            <p:nvPr/>
          </p:nvGrpSpPr>
          <p:grpSpPr>
            <a:xfrm>
              <a:off x="756000" y="8455127"/>
              <a:ext cx="6047731" cy="1458081"/>
              <a:chOff x="756000" y="8455127"/>
              <a:chExt cx="6047731" cy="1458081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756000" y="8455127"/>
                <a:ext cx="6047731" cy="1458081"/>
              </a:xfrm>
              <a:custGeom>
                <a:avLst/>
                <a:gdLst/>
                <a:ahLst/>
                <a:cxnLst/>
                <a:rect l="l" t="t" r="r" b="b"/>
                <a:pathLst>
                  <a:path w="2167370" h="522543">
                    <a:moveTo>
                      <a:pt x="0" y="0"/>
                    </a:moveTo>
                    <a:lnTo>
                      <a:pt x="2167370" y="0"/>
                    </a:lnTo>
                    <a:lnTo>
                      <a:pt x="2167370" y="522543"/>
                    </a:lnTo>
                    <a:lnTo>
                      <a:pt x="0" y="522543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1"/>
              <p:cNvSpPr/>
              <p:nvPr/>
            </p:nvSpPr>
            <p:spPr>
              <a:xfrm>
                <a:off x="756000" y="8455127"/>
                <a:ext cx="6047731" cy="831564"/>
              </a:xfrm>
              <a:custGeom>
                <a:avLst/>
                <a:gdLst/>
                <a:ahLst/>
                <a:cxnLst/>
                <a:rect l="l" t="t" r="r" b="b"/>
                <a:pathLst>
                  <a:path w="2167370" h="298013">
                    <a:moveTo>
                      <a:pt x="0" y="0"/>
                    </a:moveTo>
                    <a:lnTo>
                      <a:pt x="2167370" y="0"/>
                    </a:lnTo>
                    <a:lnTo>
                      <a:pt x="2167370" y="298013"/>
                    </a:lnTo>
                    <a:lnTo>
                      <a:pt x="0" y="298013"/>
                    </a:lnTo>
                    <a:close/>
                  </a:path>
                </a:pathLst>
              </a:custGeom>
              <a:solidFill>
                <a:srgbClr val="BDE2C5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1019660" y="8606590"/>
                <a:ext cx="5520413" cy="5357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4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Quicksand" pitchFamily="2" charset="0"/>
                  </a:rPr>
                  <a:t>Question 5: </a:t>
                </a:r>
                <a:r>
                  <a:rPr lang="en-US" sz="1200" dirty="0">
                    <a:solidFill>
                      <a:srgbClr val="000000"/>
                    </a:solidFill>
                    <a:latin typeface="Quicksand Medium"/>
                  </a:rPr>
                  <a:t>On a scale of 1 to 5, with 1 being the least confident and 5 being the most confident, how confident do you feel about the material covered in today's lesson?</a:t>
                </a:r>
              </a:p>
            </p:txBody>
          </p:sp>
          <p:sp>
            <p:nvSpPr>
              <p:cNvPr id="105" name="Freeform 105"/>
              <p:cNvSpPr/>
              <p:nvPr/>
            </p:nvSpPr>
            <p:spPr>
              <a:xfrm>
                <a:off x="1019660" y="9478442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1384956" y="9515399"/>
                <a:ext cx="157159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Quicksand" pitchFamily="2" charset="0"/>
                  </a:rPr>
                  <a:t>1</a:t>
                </a:r>
              </a:p>
            </p:txBody>
          </p:sp>
          <p:sp>
            <p:nvSpPr>
              <p:cNvPr id="109" name="Freeform 109"/>
              <p:cNvSpPr/>
              <p:nvPr/>
            </p:nvSpPr>
            <p:spPr>
              <a:xfrm>
                <a:off x="2290148" y="9478442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2655445" y="9515399"/>
                <a:ext cx="157159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Quicksand" pitchFamily="2" charset="0"/>
                  </a:rPr>
                  <a:t>2</a:t>
                </a:r>
              </a:p>
            </p:txBody>
          </p:sp>
          <p:sp>
            <p:nvSpPr>
              <p:cNvPr id="113" name="Freeform 113"/>
              <p:cNvSpPr/>
              <p:nvPr/>
            </p:nvSpPr>
            <p:spPr>
              <a:xfrm>
                <a:off x="3560637" y="9478442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Box 115"/>
              <p:cNvSpPr txBox="1"/>
              <p:nvPr/>
            </p:nvSpPr>
            <p:spPr>
              <a:xfrm>
                <a:off x="3925934" y="9515399"/>
                <a:ext cx="157159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Quicksand" pitchFamily="2" charset="0"/>
                  </a:rPr>
                  <a:t>3</a:t>
                </a:r>
              </a:p>
            </p:txBody>
          </p:sp>
          <p:sp>
            <p:nvSpPr>
              <p:cNvPr id="117" name="Freeform 117"/>
              <p:cNvSpPr/>
              <p:nvPr/>
            </p:nvSpPr>
            <p:spPr>
              <a:xfrm>
                <a:off x="4831126" y="9478442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5196422" y="9515399"/>
                <a:ext cx="157159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Quicksand" pitchFamily="2" charset="0"/>
                  </a:rPr>
                  <a:t>4</a:t>
                </a:r>
              </a:p>
            </p:txBody>
          </p:sp>
          <p:sp>
            <p:nvSpPr>
              <p:cNvPr id="121" name="Freeform 121"/>
              <p:cNvSpPr/>
              <p:nvPr/>
            </p:nvSpPr>
            <p:spPr>
              <a:xfrm>
                <a:off x="6101615" y="9482546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TextBox 123"/>
              <p:cNvSpPr txBox="1"/>
              <p:nvPr/>
            </p:nvSpPr>
            <p:spPr>
              <a:xfrm>
                <a:off x="6466911" y="9515399"/>
                <a:ext cx="157159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Quicksand" pitchFamily="2" charset="0"/>
                  </a:rPr>
                  <a:t>5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C9F8DB-953C-840F-E6EA-3531D4849312}"/>
                </a:ext>
              </a:extLst>
            </p:cNvPr>
            <p:cNvGrpSpPr/>
            <p:nvPr/>
          </p:nvGrpSpPr>
          <p:grpSpPr>
            <a:xfrm>
              <a:off x="756269" y="6895436"/>
              <a:ext cx="6047731" cy="1075554"/>
              <a:chOff x="756269" y="6895436"/>
              <a:chExt cx="6047731" cy="1075554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756269" y="6895436"/>
                <a:ext cx="6047731" cy="1075554"/>
              </a:xfrm>
              <a:custGeom>
                <a:avLst/>
                <a:gdLst/>
                <a:ahLst/>
                <a:cxnLst/>
                <a:rect l="l" t="t" r="r" b="b"/>
                <a:pathLst>
                  <a:path w="2167370" h="385454">
                    <a:moveTo>
                      <a:pt x="0" y="0"/>
                    </a:moveTo>
                    <a:lnTo>
                      <a:pt x="2167370" y="0"/>
                    </a:lnTo>
                    <a:lnTo>
                      <a:pt x="2167370" y="385454"/>
                    </a:lnTo>
                    <a:lnTo>
                      <a:pt x="0" y="385454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1"/>
              <p:cNvSpPr/>
              <p:nvPr/>
            </p:nvSpPr>
            <p:spPr>
              <a:xfrm>
                <a:off x="756269" y="6895436"/>
                <a:ext cx="6047731" cy="457767"/>
              </a:xfrm>
              <a:custGeom>
                <a:avLst/>
                <a:gdLst/>
                <a:ahLst/>
                <a:cxnLst/>
                <a:rect l="l" t="t" r="r" b="b"/>
                <a:pathLst>
                  <a:path w="2167370" h="164053">
                    <a:moveTo>
                      <a:pt x="0" y="0"/>
                    </a:moveTo>
                    <a:lnTo>
                      <a:pt x="2167370" y="0"/>
                    </a:lnTo>
                    <a:lnTo>
                      <a:pt x="2167370" y="164053"/>
                    </a:lnTo>
                    <a:lnTo>
                      <a:pt x="0" y="164053"/>
                    </a:lnTo>
                    <a:close/>
                  </a:path>
                </a:pathLst>
              </a:custGeom>
              <a:solidFill>
                <a:srgbClr val="BDE2C5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1019929" y="7584184"/>
                <a:ext cx="63598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b="1" dirty="0">
                    <a:solidFill>
                      <a:srgbClr val="000000"/>
                    </a:solidFill>
                    <a:latin typeface="Quicksand" pitchFamily="2" charset="0"/>
                  </a:rPr>
                  <a:t>Answer:</a:t>
                </a:r>
              </a:p>
            </p:txBody>
          </p:sp>
          <p:sp>
            <p:nvSpPr>
              <p:cNvPr id="94" name="AutoShape 94"/>
              <p:cNvSpPr/>
              <p:nvPr/>
            </p:nvSpPr>
            <p:spPr>
              <a:xfrm>
                <a:off x="1655916" y="7762778"/>
                <a:ext cx="4884564" cy="0"/>
              </a:xfrm>
              <a:prstGeom prst="line">
                <a:avLst/>
              </a:prstGeom>
              <a:ln w="1905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1019929" y="7040976"/>
                <a:ext cx="5520413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4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Quicksand" pitchFamily="2" charset="0"/>
                  </a:rPr>
                  <a:t>Question 4: </a:t>
                </a:r>
                <a:r>
                  <a:rPr lang="en-US" sz="1200" dirty="0">
                    <a:solidFill>
                      <a:srgbClr val="000000"/>
                    </a:solidFill>
                    <a:latin typeface="Quicksand Medium"/>
                  </a:rPr>
                  <a:t>Solve for x: 2x - 5 = 11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E086A39-C5A8-BEA9-3DE2-0528F3DE2560}"/>
                </a:ext>
              </a:extLst>
            </p:cNvPr>
            <p:cNvGrpSpPr/>
            <p:nvPr/>
          </p:nvGrpSpPr>
          <p:grpSpPr>
            <a:xfrm>
              <a:off x="756269" y="5160485"/>
              <a:ext cx="6047731" cy="1250814"/>
              <a:chOff x="756269" y="5160485"/>
              <a:chExt cx="6047731" cy="1250814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756269" y="5160485"/>
                <a:ext cx="6047731" cy="1250814"/>
              </a:xfrm>
              <a:custGeom>
                <a:avLst/>
                <a:gdLst/>
                <a:ahLst/>
                <a:cxnLst/>
                <a:rect l="l" t="t" r="r" b="b"/>
                <a:pathLst>
                  <a:path w="2167370" h="448264">
                    <a:moveTo>
                      <a:pt x="0" y="0"/>
                    </a:moveTo>
                    <a:lnTo>
                      <a:pt x="2167370" y="0"/>
                    </a:lnTo>
                    <a:lnTo>
                      <a:pt x="2167370" y="448264"/>
                    </a:lnTo>
                    <a:lnTo>
                      <a:pt x="0" y="448264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756269" y="5160485"/>
                <a:ext cx="6047731" cy="633027"/>
              </a:xfrm>
              <a:custGeom>
                <a:avLst/>
                <a:gdLst/>
                <a:ahLst/>
                <a:cxnLst/>
                <a:rect l="l" t="t" r="r" b="b"/>
                <a:pathLst>
                  <a:path w="2167370" h="226863">
                    <a:moveTo>
                      <a:pt x="0" y="0"/>
                    </a:moveTo>
                    <a:lnTo>
                      <a:pt x="2167370" y="0"/>
                    </a:lnTo>
                    <a:lnTo>
                      <a:pt x="2167370" y="226863"/>
                    </a:lnTo>
                    <a:lnTo>
                      <a:pt x="0" y="226863"/>
                    </a:lnTo>
                    <a:close/>
                  </a:path>
                </a:pathLst>
              </a:custGeom>
              <a:solidFill>
                <a:srgbClr val="BDE2C5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1019929" y="6024493"/>
                <a:ext cx="635987" cy="16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en-US" sz="1100" b="1" dirty="0">
                    <a:solidFill>
                      <a:srgbClr val="000000"/>
                    </a:solidFill>
                    <a:latin typeface="Quicksand" pitchFamily="2" charset="0"/>
                  </a:rPr>
                  <a:t>Answer:</a:t>
                </a:r>
              </a:p>
            </p:txBody>
          </p:sp>
          <p:sp>
            <p:nvSpPr>
              <p:cNvPr id="84" name="AutoShape 84"/>
              <p:cNvSpPr/>
              <p:nvPr/>
            </p:nvSpPr>
            <p:spPr>
              <a:xfrm>
                <a:off x="1655916" y="6203087"/>
                <a:ext cx="4884564" cy="0"/>
              </a:xfrm>
              <a:prstGeom prst="line">
                <a:avLst/>
              </a:prstGeom>
              <a:ln w="1905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1019929" y="5303167"/>
                <a:ext cx="5520413" cy="3590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4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Quicksand" pitchFamily="2" charset="0"/>
                  </a:rPr>
                  <a:t>Question 3: </a:t>
                </a:r>
                <a:r>
                  <a:rPr lang="en-US" sz="1200" dirty="0">
                    <a:solidFill>
                      <a:srgbClr val="000000"/>
                    </a:solidFill>
                    <a:latin typeface="Quicksand Medium"/>
                  </a:rPr>
                  <a:t>Calculate the area of a triangle with a base of 6 cm and a height of 9 cm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67476347-48EC-449C-1C89-BA7C86AEB574}"/>
                </a:ext>
              </a:extLst>
            </p:cNvPr>
            <p:cNvGrpSpPr/>
            <p:nvPr/>
          </p:nvGrpSpPr>
          <p:grpSpPr>
            <a:xfrm>
              <a:off x="756269" y="3625319"/>
              <a:ext cx="6069332" cy="1051030"/>
              <a:chOff x="756269" y="3625319"/>
              <a:chExt cx="6069332" cy="105103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756269" y="3625319"/>
                <a:ext cx="6047731" cy="1051030"/>
              </a:xfrm>
              <a:custGeom>
                <a:avLst/>
                <a:gdLst/>
                <a:ahLst/>
                <a:cxnLst/>
                <a:rect l="l" t="t" r="r" b="b"/>
                <a:pathLst>
                  <a:path w="2167370" h="376665">
                    <a:moveTo>
                      <a:pt x="0" y="0"/>
                    </a:moveTo>
                    <a:lnTo>
                      <a:pt x="2167370" y="0"/>
                    </a:lnTo>
                    <a:lnTo>
                      <a:pt x="2167370" y="376665"/>
                    </a:lnTo>
                    <a:lnTo>
                      <a:pt x="0" y="37666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756269" y="3625319"/>
                <a:ext cx="6047731" cy="457767"/>
              </a:xfrm>
              <a:custGeom>
                <a:avLst/>
                <a:gdLst/>
                <a:ahLst/>
                <a:cxnLst/>
                <a:rect l="l" t="t" r="r" b="b"/>
                <a:pathLst>
                  <a:path w="2167370" h="164053">
                    <a:moveTo>
                      <a:pt x="0" y="0"/>
                    </a:moveTo>
                    <a:lnTo>
                      <a:pt x="2167370" y="0"/>
                    </a:lnTo>
                    <a:lnTo>
                      <a:pt x="2167370" y="164053"/>
                    </a:lnTo>
                    <a:lnTo>
                      <a:pt x="0" y="164053"/>
                    </a:lnTo>
                    <a:close/>
                  </a:path>
                </a:pathLst>
              </a:custGeom>
              <a:solidFill>
                <a:srgbClr val="BDE2C5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1019929" y="3770859"/>
                <a:ext cx="5520413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4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Quicksand" pitchFamily="2" charset="0"/>
                  </a:rPr>
                  <a:t>Question 2:</a:t>
                </a:r>
                <a:r>
                  <a:rPr lang="en-US" sz="1200" b="1" dirty="0">
                    <a:solidFill>
                      <a:srgbClr val="000000"/>
                    </a:solidFill>
                    <a:latin typeface="Quicksand Medium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latin typeface="Quicksand Medium"/>
                  </a:rPr>
                  <a:t>If x = 3 and y = 7, what is the value of 2x + 3y?</a:t>
                </a:r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1019929" y="4262989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1385225" y="4299946"/>
                <a:ext cx="900727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dirty="0">
                    <a:solidFill>
                      <a:srgbClr val="000000"/>
                    </a:solidFill>
                    <a:latin typeface="Quicksand Medium"/>
                  </a:rPr>
                  <a:t>a) 13</a:t>
                </a:r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2533144" y="4262989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2898441" y="4299946"/>
                <a:ext cx="900727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dirty="0">
                    <a:solidFill>
                      <a:srgbClr val="000000"/>
                    </a:solidFill>
                    <a:latin typeface="Quicksand Medium"/>
                  </a:rPr>
                  <a:t>b) 27</a:t>
                </a:r>
              </a:p>
            </p:txBody>
          </p:sp>
          <p:sp>
            <p:nvSpPr>
              <p:cNvPr id="69" name="Freeform 69"/>
              <p:cNvSpPr/>
              <p:nvPr/>
            </p:nvSpPr>
            <p:spPr>
              <a:xfrm>
                <a:off x="4046361" y="4262989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4411657" y="4299946"/>
                <a:ext cx="900727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dirty="0">
                    <a:solidFill>
                      <a:srgbClr val="000000"/>
                    </a:solidFill>
                    <a:latin typeface="Quicksand Medium"/>
                  </a:rPr>
                  <a:t>c) 23</a:t>
                </a:r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5559577" y="4262989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5924874" y="4299946"/>
                <a:ext cx="900727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>
                    <a:solidFill>
                      <a:srgbClr val="000000"/>
                    </a:solidFill>
                    <a:latin typeface="Quicksand Medium"/>
                  </a:rPr>
                  <a:t>d) 20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325B3B6-663F-7583-BD1A-3BDF64A05F22}"/>
                </a:ext>
              </a:extLst>
            </p:cNvPr>
            <p:cNvGrpSpPr/>
            <p:nvPr/>
          </p:nvGrpSpPr>
          <p:grpSpPr>
            <a:xfrm>
              <a:off x="756269" y="1890368"/>
              <a:ext cx="6069332" cy="1250814"/>
              <a:chOff x="756269" y="1890368"/>
              <a:chExt cx="6069332" cy="125081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756269" y="1890368"/>
                <a:ext cx="6047731" cy="1250814"/>
              </a:xfrm>
              <a:custGeom>
                <a:avLst/>
                <a:gdLst/>
                <a:ahLst/>
                <a:cxnLst/>
                <a:rect l="l" t="t" r="r" b="b"/>
                <a:pathLst>
                  <a:path w="2167370" h="448264">
                    <a:moveTo>
                      <a:pt x="0" y="0"/>
                    </a:moveTo>
                    <a:lnTo>
                      <a:pt x="2167370" y="0"/>
                    </a:lnTo>
                    <a:lnTo>
                      <a:pt x="2167370" y="448264"/>
                    </a:lnTo>
                    <a:lnTo>
                      <a:pt x="0" y="448264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756269" y="1890368"/>
                <a:ext cx="6047731" cy="633027"/>
              </a:xfrm>
              <a:custGeom>
                <a:avLst/>
                <a:gdLst/>
                <a:ahLst/>
                <a:cxnLst/>
                <a:rect l="l" t="t" r="r" b="b"/>
                <a:pathLst>
                  <a:path w="2167370" h="226863">
                    <a:moveTo>
                      <a:pt x="0" y="0"/>
                    </a:moveTo>
                    <a:lnTo>
                      <a:pt x="2167370" y="0"/>
                    </a:lnTo>
                    <a:lnTo>
                      <a:pt x="2167370" y="226863"/>
                    </a:lnTo>
                    <a:lnTo>
                      <a:pt x="0" y="226863"/>
                    </a:lnTo>
                    <a:close/>
                  </a:path>
                </a:pathLst>
              </a:custGeom>
              <a:solidFill>
                <a:srgbClr val="BDE2C5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019929" y="2033050"/>
                <a:ext cx="5520413" cy="3590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4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Quicksand" pitchFamily="2" charset="0"/>
                  </a:rPr>
                  <a:t>Question 1: </a:t>
                </a:r>
                <a:r>
                  <a:rPr lang="en-US" sz="1200" dirty="0">
                    <a:solidFill>
                      <a:srgbClr val="000000"/>
                    </a:solidFill>
                    <a:latin typeface="Quicksand Medium"/>
                  </a:rPr>
                  <a:t>What is the perimeter of a rectangle with a length of 8 units and a width of 5 units?</a:t>
                </a:r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1019929" y="2703836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385225" y="2740793"/>
                <a:ext cx="900727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dirty="0">
                    <a:solidFill>
                      <a:srgbClr val="000000"/>
                    </a:solidFill>
                    <a:latin typeface="Quicksand Medium"/>
                  </a:rPr>
                  <a:t>a) 13 units</a:t>
                </a:r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2533144" y="2703836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2898441" y="2740793"/>
                <a:ext cx="900727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dirty="0">
                    <a:solidFill>
                      <a:srgbClr val="000000"/>
                    </a:solidFill>
                    <a:latin typeface="Quicksand Medium"/>
                  </a:rPr>
                  <a:t>b) 18 units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411657" y="2740793"/>
                <a:ext cx="900727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dirty="0">
                    <a:solidFill>
                      <a:srgbClr val="000000"/>
                    </a:solidFill>
                    <a:latin typeface="Quicksand Medium"/>
                  </a:rPr>
                  <a:t>c) 26 units</a:t>
                </a:r>
              </a:p>
            </p:txBody>
          </p:sp>
          <p:sp>
            <p:nvSpPr>
              <p:cNvPr id="49" name="Freeform 49"/>
              <p:cNvSpPr/>
              <p:nvPr/>
            </p:nvSpPr>
            <p:spPr>
              <a:xfrm>
                <a:off x="5559577" y="2703836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5924874" y="2740793"/>
                <a:ext cx="900727" cy="1595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000" dirty="0">
                    <a:solidFill>
                      <a:srgbClr val="000000"/>
                    </a:solidFill>
                    <a:latin typeface="Quicksand Medium"/>
                  </a:rPr>
                  <a:t>d) 40 units</a:t>
                </a:r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4046361" y="2707940"/>
                <a:ext cx="233458" cy="23345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" name="TextBox 126"/>
            <p:cNvSpPr txBox="1"/>
            <p:nvPr/>
          </p:nvSpPr>
          <p:spPr>
            <a:xfrm>
              <a:off x="1530315" y="706093"/>
              <a:ext cx="4499371" cy="898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500" b="1" dirty="0">
                  <a:solidFill>
                    <a:srgbClr val="000000"/>
                  </a:solidFill>
                  <a:latin typeface="Quicksand" pitchFamily="2" charset="0"/>
                </a:rPr>
                <a:t>MATH EXIT </a:t>
              </a:r>
            </a:p>
            <a:p>
              <a:pPr algn="ctr">
                <a:lnSpc>
                  <a:spcPts val="3500"/>
                </a:lnSpc>
              </a:pPr>
              <a:r>
                <a:rPr lang="en-US" sz="3500" b="1" dirty="0">
                  <a:solidFill>
                    <a:srgbClr val="000000"/>
                  </a:solidFill>
                  <a:latin typeface="Quicksand" pitchFamily="2" charset="0"/>
                </a:rPr>
                <a:t>TICKET TEMPLATE</a:t>
              </a:r>
            </a:p>
          </p:txBody>
        </p:sp>
        <p:sp>
          <p:nvSpPr>
            <p:cNvPr id="125" name="TemplateLAB"/>
            <p:cNvSpPr/>
            <p:nvPr/>
          </p:nvSpPr>
          <p:spPr>
            <a:xfrm>
              <a:off x="3285790" y="10202828"/>
              <a:ext cx="988421" cy="163089"/>
            </a:xfrm>
            <a:custGeom>
              <a:avLst/>
              <a:gdLst/>
              <a:ahLst/>
              <a:cxnLst/>
              <a:rect l="l" t="t" r="r" b="b"/>
              <a:pathLst>
                <a:path w="988421" h="163089">
                  <a:moveTo>
                    <a:pt x="0" y="0"/>
                  </a:moveTo>
                  <a:lnTo>
                    <a:pt x="988420" y="0"/>
                  </a:lnTo>
                  <a:lnTo>
                    <a:pt x="988420" y="163089"/>
                  </a:lnTo>
                  <a:lnTo>
                    <a:pt x="0" y="163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155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Quicksand Medium</vt:lpstr>
      <vt:lpstr>Arial</vt:lpstr>
      <vt:lpstr>Calibri</vt:lpstr>
      <vt:lpstr>Quicksand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12</cp:revision>
  <dcterms:created xsi:type="dcterms:W3CDTF">2006-08-16T00:00:00Z</dcterms:created>
  <dcterms:modified xsi:type="dcterms:W3CDTF">2023-09-28T16:50:46Z</dcterms:modified>
  <dc:identifier>DAFvahlxRyY</dc:identifier>
</cp:coreProperties>
</file>