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5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Fredoka" pitchFamily="2" charset="-79"/>
      <p:regular r:id="rId7"/>
      <p:bold r:id="rId8"/>
    </p:embeddedFont>
    <p:embeddedFont>
      <p:font typeface="Quicksand SemiBold" pitchFamily="2" charset="0"/>
      <p:bold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7EF"/>
    <a:srgbClr val="FFEA97"/>
    <a:srgbClr val="FFFCED"/>
    <a:srgbClr val="FFF8E2"/>
    <a:srgbClr val="4D7389"/>
    <a:srgbClr val="FFFAF2"/>
    <a:srgbClr val="3B9F8D"/>
    <a:srgbClr val="991C1D"/>
    <a:srgbClr val="8F3B00"/>
    <a:srgbClr val="754A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70" autoAdjust="0"/>
    <p:restoredTop sz="94622" autoAdjust="0"/>
  </p:normalViewPr>
  <p:slideViewPr>
    <p:cSldViewPr>
      <p:cViewPr>
        <p:scale>
          <a:sx n="75" d="100"/>
          <a:sy n="75" d="100"/>
        </p:scale>
        <p:origin x="2478" y="-21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8" userDrawn="1">
          <p15:clr>
            <a:srgbClr val="FBAE40"/>
          </p15:clr>
        </p15:guide>
        <p15:guide id="2" pos="23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368" userDrawn="1">
          <p15:clr>
            <a:srgbClr val="F26B43"/>
          </p15:clr>
        </p15:guide>
        <p15:guide id="2" pos="23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0">
            <a:extLst>
              <a:ext uri="{FF2B5EF4-FFF2-40B4-BE49-F238E27FC236}">
                <a16:creationId xmlns:a16="http://schemas.microsoft.com/office/drawing/2014/main" id="{DD06184A-AEB6-17A9-D737-D2C9444172EE}"/>
              </a:ext>
            </a:extLst>
          </p:cNvPr>
          <p:cNvGrpSpPr/>
          <p:nvPr/>
        </p:nvGrpSpPr>
        <p:grpSpPr>
          <a:xfrm>
            <a:off x="-2" y="299174"/>
            <a:ext cx="7556503" cy="10394226"/>
            <a:chOff x="-2" y="299174"/>
            <a:chExt cx="7556503" cy="10394226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84AC368-00E6-38E7-4DA3-75262AB1D7F3}"/>
                </a:ext>
              </a:extLst>
            </p:cNvPr>
            <p:cNvGrpSpPr/>
            <p:nvPr/>
          </p:nvGrpSpPr>
          <p:grpSpPr>
            <a:xfrm>
              <a:off x="-2" y="3400863"/>
              <a:ext cx="7556501" cy="7292537"/>
              <a:chOff x="-2" y="3400863"/>
              <a:chExt cx="7556501" cy="7292537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-2" y="3400863"/>
                <a:ext cx="982923" cy="1257400"/>
              </a:xfrm>
              <a:custGeom>
                <a:avLst/>
                <a:gdLst/>
                <a:ahLst/>
                <a:cxnLst/>
                <a:rect l="l" t="t" r="r" b="b"/>
                <a:pathLst>
                  <a:path w="1472301" h="1676534">
                    <a:moveTo>
                      <a:pt x="0" y="0"/>
                    </a:moveTo>
                    <a:lnTo>
                      <a:pt x="1472302" y="0"/>
                    </a:lnTo>
                    <a:lnTo>
                      <a:pt x="1472302" y="1676534"/>
                    </a:lnTo>
                    <a:lnTo>
                      <a:pt x="0" y="167653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 l="-12340" r="-1"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" name="Freeform 4"/>
              <p:cNvSpPr/>
              <p:nvPr/>
            </p:nvSpPr>
            <p:spPr>
              <a:xfrm flipH="1">
                <a:off x="6577075" y="3400863"/>
                <a:ext cx="979424" cy="1257400"/>
              </a:xfrm>
              <a:custGeom>
                <a:avLst/>
                <a:gdLst/>
                <a:ahLst/>
                <a:cxnLst/>
                <a:rect l="l" t="t" r="r" b="b"/>
                <a:pathLst>
                  <a:path w="1472301" h="1676534">
                    <a:moveTo>
                      <a:pt x="1472301" y="0"/>
                    </a:moveTo>
                    <a:lnTo>
                      <a:pt x="0" y="0"/>
                    </a:lnTo>
                    <a:lnTo>
                      <a:pt x="0" y="1676534"/>
                    </a:lnTo>
                    <a:lnTo>
                      <a:pt x="1472301" y="1676534"/>
                    </a:lnTo>
                    <a:lnTo>
                      <a:pt x="1472301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 l="-12742"/>
                </a:stretch>
              </a:blipFill>
            </p:spPr>
            <p:txBody>
              <a:bodyPr/>
              <a:lstStyle/>
              <a:p>
                <a:r>
                  <a:rPr lang="vi-VN" dirty="0"/>
                  <a:t>         </a:t>
                </a:r>
                <a:endParaRPr lang="en-US" dirty="0"/>
              </a:p>
            </p:txBody>
          </p:sp>
          <p:sp>
            <p:nvSpPr>
              <p:cNvPr id="5" name="Freeform 5"/>
              <p:cNvSpPr/>
              <p:nvPr/>
            </p:nvSpPr>
            <p:spPr>
              <a:xfrm>
                <a:off x="-1" y="8806216"/>
                <a:ext cx="1625782" cy="1887184"/>
              </a:xfrm>
              <a:custGeom>
                <a:avLst/>
                <a:gdLst/>
                <a:ahLst/>
                <a:cxnLst/>
                <a:rect l="l" t="t" r="r" b="b"/>
                <a:pathLst>
                  <a:path w="4032000" h="4083978">
                    <a:moveTo>
                      <a:pt x="0" y="0"/>
                    </a:moveTo>
                    <a:lnTo>
                      <a:pt x="4032000" y="0"/>
                    </a:lnTo>
                    <a:lnTo>
                      <a:pt x="4032000" y="4083978"/>
                    </a:lnTo>
                    <a:lnTo>
                      <a:pt x="0" y="408397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 l="-86004" r="2" b="-62304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" name="Freeform 6"/>
              <p:cNvSpPr/>
              <p:nvPr/>
            </p:nvSpPr>
            <p:spPr>
              <a:xfrm>
                <a:off x="5856142" y="8806216"/>
                <a:ext cx="1700357" cy="1887184"/>
              </a:xfrm>
              <a:custGeom>
                <a:avLst/>
                <a:gdLst/>
                <a:ahLst/>
                <a:cxnLst/>
                <a:rect l="l" t="t" r="r" b="b"/>
                <a:pathLst>
                  <a:path w="4032000" h="4083978">
                    <a:moveTo>
                      <a:pt x="0" y="0"/>
                    </a:moveTo>
                    <a:lnTo>
                      <a:pt x="4032000" y="0"/>
                    </a:lnTo>
                    <a:lnTo>
                      <a:pt x="4032000" y="4083978"/>
                    </a:lnTo>
                    <a:lnTo>
                      <a:pt x="0" y="408397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 r="-77845" b="-62304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Freeform 8"/>
              <p:cNvSpPr/>
              <p:nvPr/>
            </p:nvSpPr>
            <p:spPr>
              <a:xfrm>
                <a:off x="7008049" y="6901418"/>
                <a:ext cx="486081" cy="384445"/>
              </a:xfrm>
              <a:custGeom>
                <a:avLst/>
                <a:gdLst/>
                <a:ahLst/>
                <a:cxnLst/>
                <a:rect l="l" t="t" r="r" b="b"/>
                <a:pathLst>
                  <a:path w="648108" h="512594">
                    <a:moveTo>
                      <a:pt x="0" y="0"/>
                    </a:moveTo>
                    <a:lnTo>
                      <a:pt x="648108" y="0"/>
                    </a:lnTo>
                    <a:lnTo>
                      <a:pt x="648108" y="512594"/>
                    </a:lnTo>
                    <a:lnTo>
                      <a:pt x="0" y="51259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Freeform 9"/>
              <p:cNvSpPr/>
              <p:nvPr/>
            </p:nvSpPr>
            <p:spPr>
              <a:xfrm flipH="1">
                <a:off x="65867" y="6901418"/>
                <a:ext cx="486081" cy="384445"/>
              </a:xfrm>
              <a:custGeom>
                <a:avLst/>
                <a:gdLst/>
                <a:ahLst/>
                <a:cxnLst/>
                <a:rect l="l" t="t" r="r" b="b"/>
                <a:pathLst>
                  <a:path w="648108" h="512594">
                    <a:moveTo>
                      <a:pt x="648107" y="0"/>
                    </a:moveTo>
                    <a:lnTo>
                      <a:pt x="0" y="0"/>
                    </a:lnTo>
                    <a:lnTo>
                      <a:pt x="0" y="512594"/>
                    </a:lnTo>
                    <a:lnTo>
                      <a:pt x="648107" y="512594"/>
                    </a:lnTo>
                    <a:lnTo>
                      <a:pt x="648107" y="0"/>
                    </a:lnTo>
                    <a:close/>
                  </a:path>
                </a:pathLst>
              </a:custGeom>
              <a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C51A83D8-22B3-B653-FE70-47CCEF607201}"/>
                </a:ext>
              </a:extLst>
            </p:cNvPr>
            <p:cNvGrpSpPr/>
            <p:nvPr/>
          </p:nvGrpSpPr>
          <p:grpSpPr>
            <a:xfrm>
              <a:off x="783163" y="7973783"/>
              <a:ext cx="5990172" cy="1964126"/>
              <a:chOff x="774294" y="8138884"/>
              <a:chExt cx="5990172" cy="1964126"/>
            </a:xfrm>
          </p:grpSpPr>
          <p:sp>
            <p:nvSpPr>
              <p:cNvPr id="60" name="Rectangle: Rounded Corners 59">
                <a:extLst>
                  <a:ext uri="{FF2B5EF4-FFF2-40B4-BE49-F238E27FC236}">
                    <a16:creationId xmlns:a16="http://schemas.microsoft.com/office/drawing/2014/main" id="{B84AB3BB-78A2-1E7D-52CA-99157771F041}"/>
                  </a:ext>
                </a:extLst>
              </p:cNvPr>
              <p:cNvSpPr/>
              <p:nvPr/>
            </p:nvSpPr>
            <p:spPr>
              <a:xfrm>
                <a:off x="774294" y="8138884"/>
                <a:ext cx="5990172" cy="1964126"/>
              </a:xfrm>
              <a:prstGeom prst="roundRect">
                <a:avLst>
                  <a:gd name="adj" fmla="val 5028"/>
                </a:avLst>
              </a:prstGeom>
              <a:solidFill>
                <a:schemeClr val="bg1"/>
              </a:solidFill>
              <a:ln w="952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Freeform 36"/>
              <p:cNvSpPr/>
              <p:nvPr/>
            </p:nvSpPr>
            <p:spPr>
              <a:xfrm rot="21531390">
                <a:off x="3430565" y="8523757"/>
                <a:ext cx="677630" cy="42029"/>
              </a:xfrm>
              <a:custGeom>
                <a:avLst/>
                <a:gdLst/>
                <a:ahLst/>
                <a:cxnLst/>
                <a:rect l="l" t="t" r="r" b="b"/>
                <a:pathLst>
                  <a:path w="903506" h="56038">
                    <a:moveTo>
                      <a:pt x="0" y="0"/>
                    </a:moveTo>
                    <a:lnTo>
                      <a:pt x="903506" y="0"/>
                    </a:lnTo>
                    <a:lnTo>
                      <a:pt x="903506" y="56038"/>
                    </a:lnTo>
                    <a:lnTo>
                      <a:pt x="0" y="5603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 r="-48315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TextBox 37"/>
              <p:cNvSpPr txBox="1"/>
              <p:nvPr/>
            </p:nvSpPr>
            <p:spPr>
              <a:xfrm>
                <a:off x="3258725" y="8325339"/>
                <a:ext cx="1021310" cy="19236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482"/>
                  </a:lnSpc>
                </a:pPr>
                <a:r>
                  <a:rPr lang="en-US" sz="1250" b="1" spc="-24" dirty="0">
                    <a:solidFill>
                      <a:srgbClr val="004AAD"/>
                    </a:solidFill>
                    <a:latin typeface="Fredoka" pitchFamily="2" charset="-79"/>
                  </a:rPr>
                  <a:t>Problem 5</a:t>
                </a:r>
              </a:p>
            </p:txBody>
          </p:sp>
          <p:sp>
            <p:nvSpPr>
              <p:cNvPr id="38" name="TextBox 38"/>
              <p:cNvSpPr txBox="1"/>
              <p:nvPr/>
            </p:nvSpPr>
            <p:spPr>
              <a:xfrm>
                <a:off x="2108041" y="8651456"/>
                <a:ext cx="3322678" cy="27017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111"/>
                  </a:lnSpc>
                </a:pPr>
                <a:r>
                  <a:rPr lang="en-US" sz="800" dirty="0">
                    <a:solidFill>
                      <a:srgbClr val="393939"/>
                    </a:solidFill>
                    <a:latin typeface="Quicksand SemiBold" pitchFamily="2" charset="0"/>
                  </a:rPr>
                  <a:t>A toy store has 32 red balls and 24 blue balls. If a customer buys </a:t>
                </a:r>
              </a:p>
              <a:p>
                <a:pPr algn="ctr">
                  <a:lnSpc>
                    <a:spcPts val="1111"/>
                  </a:lnSpc>
                </a:pPr>
                <a:r>
                  <a:rPr lang="en-US" sz="800" dirty="0">
                    <a:solidFill>
                      <a:srgbClr val="393939"/>
                    </a:solidFill>
                    <a:latin typeface="Quicksand SemiBold" pitchFamily="2" charset="0"/>
                  </a:rPr>
                  <a:t>5 red balls and 3 blue balls, how many balls are left in the store?</a:t>
                </a:r>
              </a:p>
            </p:txBody>
          </p: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61BCBB69-3DAA-4AD4-8770-409839A8FF49}"/>
                </a:ext>
              </a:extLst>
            </p:cNvPr>
            <p:cNvGrpSpPr/>
            <p:nvPr/>
          </p:nvGrpSpPr>
          <p:grpSpPr>
            <a:xfrm>
              <a:off x="783163" y="3662059"/>
              <a:ext cx="5990172" cy="4112688"/>
              <a:chOff x="783164" y="3827160"/>
              <a:chExt cx="5990172" cy="4112688"/>
            </a:xfrm>
          </p:grpSpPr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831CC9C1-5274-4234-106B-12403E7AC8AA}"/>
                  </a:ext>
                </a:extLst>
              </p:cNvPr>
              <p:cNvGrpSpPr/>
              <p:nvPr/>
            </p:nvGrpSpPr>
            <p:grpSpPr>
              <a:xfrm>
                <a:off x="783164" y="3827160"/>
                <a:ext cx="2907713" cy="1964126"/>
                <a:chOff x="774294" y="3827160"/>
                <a:chExt cx="2907713" cy="1964126"/>
              </a:xfrm>
            </p:grpSpPr>
            <p:sp>
              <p:nvSpPr>
                <p:cNvPr id="56" name="Rectangle: Rounded Corners 55">
                  <a:extLst>
                    <a:ext uri="{FF2B5EF4-FFF2-40B4-BE49-F238E27FC236}">
                      <a16:creationId xmlns:a16="http://schemas.microsoft.com/office/drawing/2014/main" id="{E4714495-1612-8A79-515B-D8C746B9289D}"/>
                    </a:ext>
                  </a:extLst>
                </p:cNvPr>
                <p:cNvSpPr/>
                <p:nvPr/>
              </p:nvSpPr>
              <p:spPr>
                <a:xfrm>
                  <a:off x="774294" y="3827160"/>
                  <a:ext cx="2907713" cy="1964126"/>
                </a:xfrm>
                <a:prstGeom prst="roundRect">
                  <a:avLst>
                    <a:gd name="adj" fmla="val 5028"/>
                  </a:avLst>
                </a:prstGeom>
                <a:solidFill>
                  <a:schemeClr val="bg1"/>
                </a:solidFill>
                <a:ln w="9525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Freeform 18"/>
                <p:cNvSpPr/>
                <p:nvPr/>
              </p:nvSpPr>
              <p:spPr>
                <a:xfrm rot="21531390">
                  <a:off x="1889335" y="4222595"/>
                  <a:ext cx="677630" cy="420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3506" h="56038">
                      <a:moveTo>
                        <a:pt x="0" y="0"/>
                      </a:moveTo>
                      <a:lnTo>
                        <a:pt x="903506" y="0"/>
                      </a:lnTo>
                      <a:lnTo>
                        <a:pt x="903506" y="56038"/>
                      </a:lnTo>
                      <a:lnTo>
                        <a:pt x="0" y="560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8">
                    <a:extLst>
                      <a:ext uri="{96DAC541-7B7A-43D3-8B79-37D633B846F1}">
                        <asvg:svgBlip xmlns:asvg="http://schemas.microsoft.com/office/drawing/2016/SVG/main" r:embed="rId9"/>
                      </a:ext>
                    </a:extLst>
                  </a:blip>
                  <a:stretch>
                    <a:fillRect r="-48315"/>
                  </a:stretch>
                </a:blip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" name="TextBox 19"/>
                <p:cNvSpPr txBox="1"/>
                <p:nvPr/>
              </p:nvSpPr>
              <p:spPr>
                <a:xfrm>
                  <a:off x="1717495" y="4024177"/>
                  <a:ext cx="1021310" cy="19236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482"/>
                    </a:lnSpc>
                  </a:pPr>
                  <a:r>
                    <a:rPr lang="en-US" sz="1250" b="1" spc="-24" dirty="0">
                      <a:solidFill>
                        <a:srgbClr val="004AAD"/>
                      </a:solidFill>
                      <a:latin typeface="Fredoka" pitchFamily="2" charset="-79"/>
                    </a:rPr>
                    <a:t>Problem 1</a:t>
                  </a:r>
                </a:p>
              </p:txBody>
            </p:sp>
            <p:sp>
              <p:nvSpPr>
                <p:cNvPr id="20" name="TextBox 20"/>
                <p:cNvSpPr txBox="1"/>
                <p:nvPr/>
              </p:nvSpPr>
              <p:spPr>
                <a:xfrm>
                  <a:off x="1001158" y="4350294"/>
                  <a:ext cx="2453984" cy="27017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111"/>
                    </a:lnSpc>
                  </a:pPr>
                  <a:r>
                    <a:rPr lang="en-US" sz="800" dirty="0">
                      <a:solidFill>
                        <a:srgbClr val="393939"/>
                      </a:solidFill>
                      <a:latin typeface="Quicksand SemiBold" pitchFamily="2" charset="0"/>
                    </a:rPr>
                    <a:t>Calculate the area of a rectangle with a length of 8 inches and a width of 5 inches</a:t>
                  </a:r>
                </a:p>
              </p:txBody>
            </p:sp>
          </p:grp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60D70F76-1F9F-97CC-3B3E-D4031712AE40}"/>
                  </a:ext>
                </a:extLst>
              </p:cNvPr>
              <p:cNvGrpSpPr/>
              <p:nvPr/>
            </p:nvGrpSpPr>
            <p:grpSpPr>
              <a:xfrm>
                <a:off x="3865623" y="3827160"/>
                <a:ext cx="2907713" cy="1964126"/>
                <a:chOff x="3856753" y="3827160"/>
                <a:chExt cx="2907713" cy="1964126"/>
              </a:xfrm>
            </p:grpSpPr>
            <p:sp>
              <p:nvSpPr>
                <p:cNvPr id="57" name="Rectangle: Rounded Corners 56">
                  <a:extLst>
                    <a:ext uri="{FF2B5EF4-FFF2-40B4-BE49-F238E27FC236}">
                      <a16:creationId xmlns:a16="http://schemas.microsoft.com/office/drawing/2014/main" id="{031DFFB5-ADFA-0694-D7CD-67DDD69374CD}"/>
                    </a:ext>
                  </a:extLst>
                </p:cNvPr>
                <p:cNvSpPr/>
                <p:nvPr/>
              </p:nvSpPr>
              <p:spPr>
                <a:xfrm>
                  <a:off x="3856753" y="3827160"/>
                  <a:ext cx="2907713" cy="1964126"/>
                </a:xfrm>
                <a:prstGeom prst="roundRect">
                  <a:avLst>
                    <a:gd name="adj" fmla="val 5028"/>
                  </a:avLst>
                </a:prstGeom>
                <a:solidFill>
                  <a:schemeClr val="bg1"/>
                </a:solidFill>
                <a:ln w="9525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Freeform 22"/>
                <p:cNvSpPr/>
                <p:nvPr/>
              </p:nvSpPr>
              <p:spPr>
                <a:xfrm rot="21531390">
                  <a:off x="4971794" y="4222595"/>
                  <a:ext cx="677630" cy="420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3506" h="56038">
                      <a:moveTo>
                        <a:pt x="0" y="0"/>
                      </a:moveTo>
                      <a:lnTo>
                        <a:pt x="903506" y="0"/>
                      </a:lnTo>
                      <a:lnTo>
                        <a:pt x="903506" y="56038"/>
                      </a:lnTo>
                      <a:lnTo>
                        <a:pt x="0" y="560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8">
                    <a:extLst>
                      <a:ext uri="{96DAC541-7B7A-43D3-8B79-37D633B846F1}">
                        <asvg:svgBlip xmlns:asvg="http://schemas.microsoft.com/office/drawing/2016/SVG/main" r:embed="rId9"/>
                      </a:ext>
                    </a:extLst>
                  </a:blip>
                  <a:stretch>
                    <a:fillRect r="-48315"/>
                  </a:stretch>
                </a:blip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" name="TextBox 23"/>
                <p:cNvSpPr txBox="1"/>
                <p:nvPr/>
              </p:nvSpPr>
              <p:spPr>
                <a:xfrm>
                  <a:off x="4799954" y="4024177"/>
                  <a:ext cx="1021310" cy="19236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482"/>
                    </a:lnSpc>
                  </a:pPr>
                  <a:r>
                    <a:rPr lang="en-US" sz="1250" b="1" spc="-24" dirty="0">
                      <a:solidFill>
                        <a:srgbClr val="004AAD"/>
                      </a:solidFill>
                      <a:latin typeface="Fredoka" pitchFamily="2" charset="-79"/>
                    </a:rPr>
                    <a:t>Problem 2</a:t>
                  </a:r>
                </a:p>
              </p:txBody>
            </p:sp>
            <p:sp>
              <p:nvSpPr>
                <p:cNvPr id="24" name="TextBox 24"/>
                <p:cNvSpPr txBox="1"/>
                <p:nvPr/>
              </p:nvSpPr>
              <p:spPr>
                <a:xfrm>
                  <a:off x="4083617" y="4350294"/>
                  <a:ext cx="2453984" cy="27017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111"/>
                    </a:lnSpc>
                  </a:pPr>
                  <a:r>
                    <a:rPr lang="en-US" sz="800" dirty="0">
                      <a:solidFill>
                        <a:srgbClr val="393939"/>
                      </a:solidFill>
                      <a:latin typeface="Quicksand SemiBold" pitchFamily="2" charset="0"/>
                    </a:rPr>
                    <a:t>Solve the following equation for x: </a:t>
                  </a:r>
                </a:p>
                <a:p>
                  <a:pPr algn="ctr">
                    <a:lnSpc>
                      <a:spcPts val="1111"/>
                    </a:lnSpc>
                  </a:pPr>
                  <a:r>
                    <a:rPr lang="en-US" sz="800" dirty="0">
                      <a:solidFill>
                        <a:srgbClr val="393939"/>
                      </a:solidFill>
                      <a:latin typeface="Quicksand SemiBold" pitchFamily="2" charset="0"/>
                    </a:rPr>
                    <a:t>3x + 7 = 22</a:t>
                  </a:r>
                </a:p>
              </p:txBody>
            </p:sp>
          </p:grpSp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B1C3DA84-8CE6-59EC-99D3-F550E6A1EBC5}"/>
                  </a:ext>
                </a:extLst>
              </p:cNvPr>
              <p:cNvGrpSpPr/>
              <p:nvPr/>
            </p:nvGrpSpPr>
            <p:grpSpPr>
              <a:xfrm>
                <a:off x="783164" y="5975722"/>
                <a:ext cx="2907713" cy="1964126"/>
                <a:chOff x="774294" y="5975722"/>
                <a:chExt cx="2907713" cy="1964126"/>
              </a:xfrm>
            </p:grpSpPr>
            <p:sp>
              <p:nvSpPr>
                <p:cNvPr id="58" name="Rectangle: Rounded Corners 57">
                  <a:extLst>
                    <a:ext uri="{FF2B5EF4-FFF2-40B4-BE49-F238E27FC236}">
                      <a16:creationId xmlns:a16="http://schemas.microsoft.com/office/drawing/2014/main" id="{9E091B3E-E4D1-5CA9-9B3E-6E858B878B0C}"/>
                    </a:ext>
                  </a:extLst>
                </p:cNvPr>
                <p:cNvSpPr/>
                <p:nvPr/>
              </p:nvSpPr>
              <p:spPr>
                <a:xfrm>
                  <a:off x="774294" y="5975722"/>
                  <a:ext cx="2907713" cy="1964126"/>
                </a:xfrm>
                <a:prstGeom prst="roundRect">
                  <a:avLst>
                    <a:gd name="adj" fmla="val 5028"/>
                  </a:avLst>
                </a:prstGeom>
                <a:solidFill>
                  <a:schemeClr val="bg1"/>
                </a:solidFill>
                <a:ln w="9525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Freeform 27"/>
                <p:cNvSpPr/>
                <p:nvPr/>
              </p:nvSpPr>
              <p:spPr>
                <a:xfrm rot="21531390">
                  <a:off x="1889335" y="6373176"/>
                  <a:ext cx="677630" cy="420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3506" h="56038">
                      <a:moveTo>
                        <a:pt x="0" y="0"/>
                      </a:moveTo>
                      <a:lnTo>
                        <a:pt x="903506" y="0"/>
                      </a:lnTo>
                      <a:lnTo>
                        <a:pt x="903506" y="56038"/>
                      </a:lnTo>
                      <a:lnTo>
                        <a:pt x="0" y="560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8">
                    <a:extLst>
                      <a:ext uri="{96DAC541-7B7A-43D3-8B79-37D633B846F1}">
                        <asvg:svgBlip xmlns:asvg="http://schemas.microsoft.com/office/drawing/2016/SVG/main" r:embed="rId9"/>
                      </a:ext>
                    </a:extLst>
                  </a:blip>
                  <a:stretch>
                    <a:fillRect r="-48315"/>
                  </a:stretch>
                </a:blip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" name="TextBox 28"/>
                <p:cNvSpPr txBox="1"/>
                <p:nvPr/>
              </p:nvSpPr>
              <p:spPr>
                <a:xfrm>
                  <a:off x="1717495" y="6174758"/>
                  <a:ext cx="1021310" cy="19236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482"/>
                    </a:lnSpc>
                  </a:pPr>
                  <a:r>
                    <a:rPr lang="en-US" sz="1250" b="1" spc="-24" dirty="0">
                      <a:solidFill>
                        <a:srgbClr val="004AAD"/>
                      </a:solidFill>
                      <a:latin typeface="Fredoka" pitchFamily="2" charset="-79"/>
                    </a:rPr>
                    <a:t>Problem 3</a:t>
                  </a:r>
                </a:p>
              </p:txBody>
            </p:sp>
            <p:sp>
              <p:nvSpPr>
                <p:cNvPr id="29" name="TextBox 29"/>
                <p:cNvSpPr txBox="1"/>
                <p:nvPr/>
              </p:nvSpPr>
              <p:spPr>
                <a:xfrm>
                  <a:off x="1001158" y="6500875"/>
                  <a:ext cx="2453984" cy="27017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111"/>
                    </a:lnSpc>
                  </a:pPr>
                  <a:r>
                    <a:rPr lang="en-US" sz="800" dirty="0">
                      <a:solidFill>
                        <a:srgbClr val="393939"/>
                      </a:solidFill>
                      <a:latin typeface="Quicksand SemiBold" pitchFamily="2" charset="0"/>
                    </a:rPr>
                    <a:t>If a pizza is divided into 8 equal slices, and </a:t>
                  </a:r>
                </a:p>
                <a:p>
                  <a:pPr algn="ctr">
                    <a:lnSpc>
                      <a:spcPts val="1111"/>
                    </a:lnSpc>
                  </a:pPr>
                  <a:r>
                    <a:rPr lang="en-US" sz="800" dirty="0">
                      <a:solidFill>
                        <a:srgbClr val="393939"/>
                      </a:solidFill>
                      <a:latin typeface="Quicksand SemiBold" pitchFamily="2" charset="0"/>
                    </a:rPr>
                    <a:t>you've eaten 3 slices, how many slices are left?</a:t>
                  </a:r>
                </a:p>
              </p:txBody>
            </p:sp>
          </p:grpSp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B5B96F69-FFE2-48D7-AA0D-04BDB6C69B48}"/>
                  </a:ext>
                </a:extLst>
              </p:cNvPr>
              <p:cNvGrpSpPr/>
              <p:nvPr/>
            </p:nvGrpSpPr>
            <p:grpSpPr>
              <a:xfrm>
                <a:off x="3865623" y="5975722"/>
                <a:ext cx="2907713" cy="1964126"/>
                <a:chOff x="3856753" y="5975722"/>
                <a:chExt cx="2907713" cy="1964126"/>
              </a:xfrm>
            </p:grpSpPr>
            <p:sp>
              <p:nvSpPr>
                <p:cNvPr id="59" name="Rectangle: Rounded Corners 58">
                  <a:extLst>
                    <a:ext uri="{FF2B5EF4-FFF2-40B4-BE49-F238E27FC236}">
                      <a16:creationId xmlns:a16="http://schemas.microsoft.com/office/drawing/2014/main" id="{52A21BA0-EA7C-3297-D5B2-A8548BA2FDE6}"/>
                    </a:ext>
                  </a:extLst>
                </p:cNvPr>
                <p:cNvSpPr/>
                <p:nvPr/>
              </p:nvSpPr>
              <p:spPr>
                <a:xfrm>
                  <a:off x="3856753" y="5975722"/>
                  <a:ext cx="2907713" cy="1964126"/>
                </a:xfrm>
                <a:prstGeom prst="roundRect">
                  <a:avLst>
                    <a:gd name="adj" fmla="val 5028"/>
                  </a:avLst>
                </a:prstGeom>
                <a:solidFill>
                  <a:schemeClr val="bg1"/>
                </a:solidFill>
                <a:ln w="9525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Freeform 31"/>
                <p:cNvSpPr/>
                <p:nvPr/>
              </p:nvSpPr>
              <p:spPr>
                <a:xfrm rot="21531390">
                  <a:off x="4971794" y="6373176"/>
                  <a:ext cx="677630" cy="420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3506" h="56038">
                      <a:moveTo>
                        <a:pt x="0" y="0"/>
                      </a:moveTo>
                      <a:lnTo>
                        <a:pt x="903506" y="0"/>
                      </a:lnTo>
                      <a:lnTo>
                        <a:pt x="903506" y="56038"/>
                      </a:lnTo>
                      <a:lnTo>
                        <a:pt x="0" y="560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8">
                    <a:extLst>
                      <a:ext uri="{96DAC541-7B7A-43D3-8B79-37D633B846F1}">
                        <asvg:svgBlip xmlns:asvg="http://schemas.microsoft.com/office/drawing/2016/SVG/main" r:embed="rId9"/>
                      </a:ext>
                    </a:extLst>
                  </a:blip>
                  <a:stretch>
                    <a:fillRect r="-48315"/>
                  </a:stretch>
                </a:blip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" name="TextBox 32"/>
                <p:cNvSpPr txBox="1"/>
                <p:nvPr/>
              </p:nvSpPr>
              <p:spPr>
                <a:xfrm>
                  <a:off x="4799954" y="6174758"/>
                  <a:ext cx="1021310" cy="19236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482"/>
                    </a:lnSpc>
                  </a:pPr>
                  <a:r>
                    <a:rPr lang="en-US" sz="1250" b="1" spc="-24" dirty="0">
                      <a:solidFill>
                        <a:srgbClr val="004AAD"/>
                      </a:solidFill>
                      <a:latin typeface="Fredoka" pitchFamily="2" charset="-79"/>
                    </a:rPr>
                    <a:t>Problem 4</a:t>
                  </a:r>
                </a:p>
              </p:txBody>
            </p:sp>
            <p:sp>
              <p:nvSpPr>
                <p:cNvPr id="33" name="TextBox 33"/>
                <p:cNvSpPr txBox="1"/>
                <p:nvPr/>
              </p:nvSpPr>
              <p:spPr>
                <a:xfrm>
                  <a:off x="4083617" y="6500875"/>
                  <a:ext cx="2453984" cy="27017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111"/>
                    </a:lnSpc>
                  </a:pPr>
                  <a:r>
                    <a:rPr lang="en-US" sz="800" dirty="0">
                      <a:solidFill>
                        <a:srgbClr val="393939"/>
                      </a:solidFill>
                      <a:latin typeface="Quicksand SemiBold" pitchFamily="2" charset="0"/>
                    </a:rPr>
                    <a:t>Simplify the expression: </a:t>
                  </a:r>
                </a:p>
                <a:p>
                  <a:pPr algn="ctr">
                    <a:lnSpc>
                      <a:spcPts val="1111"/>
                    </a:lnSpc>
                  </a:pPr>
                  <a:r>
                    <a:rPr lang="en-US" sz="800" dirty="0">
                      <a:solidFill>
                        <a:srgbClr val="393939"/>
                      </a:solidFill>
                      <a:latin typeface="Quicksand SemiBold" pitchFamily="2" charset="0"/>
                    </a:rPr>
                    <a:t>4(2x - 3) + 5x</a:t>
                  </a:r>
                </a:p>
              </p:txBody>
            </p:sp>
          </p:grp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C157AD2A-EC8A-877C-6EA4-E7A76F46789C}"/>
                </a:ext>
              </a:extLst>
            </p:cNvPr>
            <p:cNvGrpSpPr/>
            <p:nvPr/>
          </p:nvGrpSpPr>
          <p:grpSpPr>
            <a:xfrm>
              <a:off x="782331" y="2569189"/>
              <a:ext cx="5991835" cy="903116"/>
              <a:chOff x="774294" y="2734290"/>
              <a:chExt cx="5991835" cy="903116"/>
            </a:xfrm>
          </p:grpSpPr>
          <p:sp>
            <p:nvSpPr>
              <p:cNvPr id="55" name="Rectangle: Rounded Corners 54">
                <a:extLst>
                  <a:ext uri="{FF2B5EF4-FFF2-40B4-BE49-F238E27FC236}">
                    <a16:creationId xmlns:a16="http://schemas.microsoft.com/office/drawing/2014/main" id="{2CB6417C-3122-E5E5-927D-372F0FF17C76}"/>
                  </a:ext>
                </a:extLst>
              </p:cNvPr>
              <p:cNvSpPr/>
              <p:nvPr/>
            </p:nvSpPr>
            <p:spPr>
              <a:xfrm>
                <a:off x="774294" y="2734290"/>
                <a:ext cx="5991835" cy="903116"/>
              </a:xfrm>
              <a:prstGeom prst="roundRect">
                <a:avLst>
                  <a:gd name="adj" fmla="val 10866"/>
                </a:avLst>
              </a:prstGeom>
              <a:solidFill>
                <a:schemeClr val="bg1"/>
              </a:solidFill>
              <a:ln w="952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reeform 13"/>
              <p:cNvSpPr/>
              <p:nvPr/>
            </p:nvSpPr>
            <p:spPr>
              <a:xfrm rot="-126371">
                <a:off x="3459596" y="3063911"/>
                <a:ext cx="621231" cy="42029"/>
              </a:xfrm>
              <a:custGeom>
                <a:avLst/>
                <a:gdLst/>
                <a:ahLst/>
                <a:cxnLst/>
                <a:rect l="l" t="t" r="r" b="b"/>
                <a:pathLst>
                  <a:path w="621231" h="42029">
                    <a:moveTo>
                      <a:pt x="0" y="0"/>
                    </a:moveTo>
                    <a:lnTo>
                      <a:pt x="621232" y="0"/>
                    </a:lnTo>
                    <a:lnTo>
                      <a:pt x="621232" y="42028"/>
                    </a:lnTo>
                    <a:lnTo>
                      <a:pt x="0" y="4202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 r="-61780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3034946" y="2853046"/>
                <a:ext cx="1470530" cy="19236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482"/>
                  </a:lnSpc>
                </a:pPr>
                <a:r>
                  <a:rPr lang="en-US" sz="1250" b="1" spc="-24" dirty="0">
                    <a:solidFill>
                      <a:srgbClr val="004AAD"/>
                    </a:solidFill>
                    <a:latin typeface="Fredoka" pitchFamily="2" charset="-79"/>
                  </a:rPr>
                  <a:t>Instructions</a:t>
                </a:r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1773773" y="3160652"/>
                <a:ext cx="3992877" cy="29546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173"/>
                  </a:lnSpc>
                </a:pPr>
                <a:r>
                  <a:rPr lang="en-US" sz="850" dirty="0">
                    <a:solidFill>
                      <a:srgbClr val="000000"/>
                    </a:solidFill>
                    <a:latin typeface="Quicksand SemiBold" pitchFamily="2" charset="0"/>
                  </a:rPr>
                  <a:t>Solve the following five math problems to the best of your ability.</a:t>
                </a:r>
              </a:p>
              <a:p>
                <a:pPr algn="ctr">
                  <a:lnSpc>
                    <a:spcPts val="1173"/>
                  </a:lnSpc>
                </a:pPr>
                <a:r>
                  <a:rPr lang="en-US" sz="850" dirty="0">
                    <a:solidFill>
                      <a:srgbClr val="000000"/>
                    </a:solidFill>
                    <a:latin typeface="Quicksand SemiBold" pitchFamily="2" charset="0"/>
                  </a:rPr>
                  <a:t>Show all your work, including any steps or calculations.</a:t>
                </a:r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ABFCD16A-0A75-458D-0895-092097AFB4F1}"/>
                </a:ext>
              </a:extLst>
            </p:cNvPr>
            <p:cNvGrpSpPr/>
            <p:nvPr/>
          </p:nvGrpSpPr>
          <p:grpSpPr>
            <a:xfrm>
              <a:off x="790371" y="1711309"/>
              <a:ext cx="5975756" cy="675850"/>
              <a:chOff x="790372" y="1876410"/>
              <a:chExt cx="5975756" cy="675850"/>
            </a:xfrm>
          </p:grpSpPr>
          <p:sp>
            <p:nvSpPr>
              <p:cNvPr id="69" name="Rectangle: Rounded Corners 68">
                <a:extLst>
                  <a:ext uri="{FF2B5EF4-FFF2-40B4-BE49-F238E27FC236}">
                    <a16:creationId xmlns:a16="http://schemas.microsoft.com/office/drawing/2014/main" id="{4D01CAAC-B2D8-9082-D243-685E677C6EE3}"/>
                  </a:ext>
                </a:extLst>
              </p:cNvPr>
              <p:cNvSpPr/>
              <p:nvPr/>
            </p:nvSpPr>
            <p:spPr>
              <a:xfrm>
                <a:off x="3856753" y="2263181"/>
                <a:ext cx="2909375" cy="289079"/>
              </a:xfrm>
              <a:prstGeom prst="roundRect">
                <a:avLst/>
              </a:prstGeom>
              <a:solidFill>
                <a:schemeClr val="bg1"/>
              </a:solidFill>
              <a:ln w="952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D62412E6-5509-D19B-999B-3A5E516C601D}"/>
                  </a:ext>
                </a:extLst>
              </p:cNvPr>
              <p:cNvGrpSpPr/>
              <p:nvPr/>
            </p:nvGrpSpPr>
            <p:grpSpPr>
              <a:xfrm>
                <a:off x="790372" y="1876410"/>
                <a:ext cx="5975756" cy="289079"/>
                <a:chOff x="790372" y="1876410"/>
                <a:chExt cx="5975756" cy="289079"/>
              </a:xfrm>
            </p:grpSpPr>
            <p:sp>
              <p:nvSpPr>
                <p:cNvPr id="51" name="Rectangle: Rounded Corners 50">
                  <a:extLst>
                    <a:ext uri="{FF2B5EF4-FFF2-40B4-BE49-F238E27FC236}">
                      <a16:creationId xmlns:a16="http://schemas.microsoft.com/office/drawing/2014/main" id="{805702E4-7218-FA72-E14E-3B124B92EB7B}"/>
                    </a:ext>
                  </a:extLst>
                </p:cNvPr>
                <p:cNvSpPr/>
                <p:nvPr/>
              </p:nvSpPr>
              <p:spPr>
                <a:xfrm>
                  <a:off x="790372" y="1876410"/>
                  <a:ext cx="5975756" cy="289079"/>
                </a:xfrm>
                <a:prstGeom prst="roundRect">
                  <a:avLst/>
                </a:prstGeom>
                <a:solidFill>
                  <a:schemeClr val="bg1"/>
                </a:solidFill>
                <a:ln w="9525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TextBox 45"/>
                <p:cNvSpPr txBox="1"/>
                <p:nvPr/>
              </p:nvSpPr>
              <p:spPr>
                <a:xfrm>
                  <a:off x="889786" y="1924564"/>
                  <a:ext cx="5772822" cy="16737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1400"/>
                    </a:lnSpc>
                  </a:pPr>
                  <a:r>
                    <a:rPr lang="en-US" sz="1000" b="1" dirty="0">
                      <a:solidFill>
                        <a:srgbClr val="1E1E1E"/>
                      </a:solidFill>
                      <a:latin typeface="Fredoka" pitchFamily="2" charset="-79"/>
                    </a:rPr>
                    <a:t>Student Name</a:t>
                  </a:r>
                </a:p>
              </p:txBody>
            </p:sp>
          </p:grpSp>
          <p:sp>
            <p:nvSpPr>
              <p:cNvPr id="53" name="Rectangle: Rounded Corners 52">
                <a:extLst>
                  <a:ext uri="{FF2B5EF4-FFF2-40B4-BE49-F238E27FC236}">
                    <a16:creationId xmlns:a16="http://schemas.microsoft.com/office/drawing/2014/main" id="{16CBC9E4-2F00-2A7B-6C09-46B1A101FEE4}"/>
                  </a:ext>
                </a:extLst>
              </p:cNvPr>
              <p:cNvSpPr/>
              <p:nvPr/>
            </p:nvSpPr>
            <p:spPr>
              <a:xfrm>
                <a:off x="790372" y="2263181"/>
                <a:ext cx="2891635" cy="289079"/>
              </a:xfrm>
              <a:prstGeom prst="roundRect">
                <a:avLst/>
              </a:prstGeom>
              <a:solidFill>
                <a:schemeClr val="bg1"/>
              </a:solidFill>
              <a:ln w="952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TextBox 46"/>
              <p:cNvSpPr txBox="1"/>
              <p:nvPr/>
            </p:nvSpPr>
            <p:spPr>
              <a:xfrm>
                <a:off x="901605" y="2318900"/>
                <a:ext cx="2665900" cy="16748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400"/>
                  </a:lnSpc>
                </a:pPr>
                <a:r>
                  <a:rPr lang="en-US" sz="1000" b="1" dirty="0">
                    <a:solidFill>
                      <a:srgbClr val="1E1E1E"/>
                    </a:solidFill>
                    <a:latin typeface="Fredoka" pitchFamily="2" charset="-79"/>
                  </a:rPr>
                  <a:t>Date</a:t>
                </a:r>
              </a:p>
            </p:txBody>
          </p:sp>
          <p:sp>
            <p:nvSpPr>
              <p:cNvPr id="47" name="TextBox 47"/>
              <p:cNvSpPr txBox="1"/>
              <p:nvPr/>
            </p:nvSpPr>
            <p:spPr>
              <a:xfrm>
                <a:off x="3972848" y="2318900"/>
                <a:ext cx="2743935" cy="16748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400"/>
                  </a:lnSpc>
                </a:pPr>
                <a:r>
                  <a:rPr lang="en-US" sz="1000" b="1" dirty="0">
                    <a:solidFill>
                      <a:srgbClr val="1E1E1E"/>
                    </a:solidFill>
                    <a:latin typeface="Fredoka" pitchFamily="2" charset="-79"/>
                  </a:rPr>
                  <a:t>Topic</a:t>
                </a: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BF23F81-9E6F-5CBA-229C-B2C67660CE8E}"/>
                </a:ext>
              </a:extLst>
            </p:cNvPr>
            <p:cNvGrpSpPr/>
            <p:nvPr/>
          </p:nvGrpSpPr>
          <p:grpSpPr>
            <a:xfrm>
              <a:off x="-2" y="299174"/>
              <a:ext cx="7556503" cy="1227661"/>
              <a:chOff x="-2" y="299174"/>
              <a:chExt cx="7556503" cy="1227661"/>
            </a:xfrm>
          </p:grpSpPr>
          <p:sp>
            <p:nvSpPr>
              <p:cNvPr id="10" name="Freeform 10"/>
              <p:cNvSpPr/>
              <p:nvPr/>
            </p:nvSpPr>
            <p:spPr>
              <a:xfrm rot="5400000">
                <a:off x="78099" y="221073"/>
                <a:ext cx="912253" cy="1068456"/>
              </a:xfrm>
              <a:custGeom>
                <a:avLst/>
                <a:gdLst/>
                <a:ahLst/>
                <a:cxnLst/>
                <a:rect l="l" t="t" r="r" b="b"/>
                <a:pathLst>
                  <a:path w="1216337" h="2592965">
                    <a:moveTo>
                      <a:pt x="0" y="0"/>
                    </a:moveTo>
                    <a:lnTo>
                      <a:pt x="1216336" y="0"/>
                    </a:lnTo>
                    <a:lnTo>
                      <a:pt x="1216336" y="2592965"/>
                    </a:lnTo>
                    <a:lnTo>
                      <a:pt x="0" y="259296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 t="-1" b="-82013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11"/>
              <p:cNvSpPr/>
              <p:nvPr/>
            </p:nvSpPr>
            <p:spPr>
              <a:xfrm rot="5400000" flipV="1">
                <a:off x="6567896" y="222823"/>
                <a:ext cx="912253" cy="1064956"/>
              </a:xfrm>
              <a:custGeom>
                <a:avLst/>
                <a:gdLst/>
                <a:ahLst/>
                <a:cxnLst/>
                <a:rect l="l" t="t" r="r" b="b"/>
                <a:pathLst>
                  <a:path w="1216337" h="2592965">
                    <a:moveTo>
                      <a:pt x="0" y="2592965"/>
                    </a:moveTo>
                    <a:lnTo>
                      <a:pt x="1216336" y="2592965"/>
                    </a:lnTo>
                    <a:lnTo>
                      <a:pt x="1216336" y="0"/>
                    </a:lnTo>
                    <a:lnTo>
                      <a:pt x="0" y="0"/>
                    </a:lnTo>
                    <a:lnTo>
                      <a:pt x="0" y="2592965"/>
                    </a:lnTo>
                    <a:close/>
                  </a:path>
                </a:pathLst>
              </a:custGeom>
              <a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 t="-1" b="-82611"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39"/>
              <p:cNvSpPr/>
              <p:nvPr/>
            </p:nvSpPr>
            <p:spPr>
              <a:xfrm>
                <a:off x="1225879" y="808231"/>
                <a:ext cx="440208" cy="501272"/>
              </a:xfrm>
              <a:custGeom>
                <a:avLst/>
                <a:gdLst/>
                <a:ahLst/>
                <a:cxnLst/>
                <a:rect l="l" t="t" r="r" b="b"/>
                <a:pathLst>
                  <a:path w="440208" h="501272">
                    <a:moveTo>
                      <a:pt x="0" y="0"/>
                    </a:moveTo>
                    <a:lnTo>
                      <a:pt x="440208" y="0"/>
                    </a:lnTo>
                    <a:lnTo>
                      <a:pt x="440208" y="501272"/>
                    </a:lnTo>
                    <a:lnTo>
                      <a:pt x="0" y="50127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40"/>
              <p:cNvSpPr/>
              <p:nvPr/>
            </p:nvSpPr>
            <p:spPr>
              <a:xfrm>
                <a:off x="5890411" y="808231"/>
                <a:ext cx="440208" cy="501272"/>
              </a:xfrm>
              <a:custGeom>
                <a:avLst/>
                <a:gdLst/>
                <a:ahLst/>
                <a:cxnLst/>
                <a:rect l="l" t="t" r="r" b="b"/>
                <a:pathLst>
                  <a:path w="440208" h="501272">
                    <a:moveTo>
                      <a:pt x="0" y="0"/>
                    </a:moveTo>
                    <a:lnTo>
                      <a:pt x="440208" y="0"/>
                    </a:lnTo>
                    <a:lnTo>
                      <a:pt x="440208" y="501272"/>
                    </a:lnTo>
                    <a:lnTo>
                      <a:pt x="0" y="50127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1830948" y="612330"/>
                <a:ext cx="3894602" cy="91450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3528"/>
                  </a:lnSpc>
                </a:pPr>
                <a:r>
                  <a:rPr lang="en-US" sz="3200" b="1" dirty="0">
                    <a:solidFill>
                      <a:srgbClr val="004AAD"/>
                    </a:solidFill>
                    <a:latin typeface="Fredoka" pitchFamily="2" charset="-79"/>
                  </a:rPr>
                  <a:t> Five problem </a:t>
                </a:r>
              </a:p>
              <a:p>
                <a:pPr algn="ctr">
                  <a:lnSpc>
                    <a:spcPts val="3528"/>
                  </a:lnSpc>
                </a:pPr>
                <a:r>
                  <a:rPr lang="en-US" sz="3200" b="1" dirty="0">
                    <a:solidFill>
                      <a:srgbClr val="004AAD"/>
                    </a:solidFill>
                    <a:latin typeface="Fredoka" pitchFamily="2" charset="-79"/>
                  </a:rPr>
                  <a:t>exit ticket template</a:t>
                </a:r>
              </a:p>
            </p:txBody>
          </p:sp>
        </p:grpSp>
        <p:sp>
          <p:nvSpPr>
            <p:cNvPr id="48" name="TemplateLAB"/>
            <p:cNvSpPr/>
            <p:nvPr/>
          </p:nvSpPr>
          <p:spPr>
            <a:xfrm>
              <a:off x="3284038" y="10149310"/>
              <a:ext cx="988421" cy="163089"/>
            </a:xfrm>
            <a:custGeom>
              <a:avLst/>
              <a:gdLst/>
              <a:ahLst/>
              <a:cxnLst/>
              <a:rect l="l" t="t" r="r" b="b"/>
              <a:pathLst>
                <a:path w="988421" h="163089">
                  <a:moveTo>
                    <a:pt x="0" y="0"/>
                  </a:moveTo>
                  <a:lnTo>
                    <a:pt x="988420" y="0"/>
                  </a:lnTo>
                  <a:lnTo>
                    <a:pt x="988420" y="163089"/>
                  </a:lnTo>
                  <a:lnTo>
                    <a:pt x="0" y="1630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141</Words>
  <Application>Microsoft Office PowerPoint</Application>
  <PresentationFormat>Custom</PresentationFormat>
  <Paragraphs>23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Fredoka</vt:lpstr>
      <vt:lpstr>Arial</vt:lpstr>
      <vt:lpstr>Calibri</vt:lpstr>
      <vt:lpstr>Quicksand SemiBold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Exit Ticket (Portrait)</dc:title>
  <dc:creator>Hoang Anh</dc:creator>
  <cp:lastModifiedBy>Hoang Anh</cp:lastModifiedBy>
  <cp:revision>16</cp:revision>
  <dcterms:created xsi:type="dcterms:W3CDTF">2006-08-16T00:00:00Z</dcterms:created>
  <dcterms:modified xsi:type="dcterms:W3CDTF">2023-09-29T08:27:22Z</dcterms:modified>
  <dc:identifier>DAFvahlxRyY</dc:identifier>
</cp:coreProperties>
</file>