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Lilita One" panose="020000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9F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6">
            <a:extLst>
              <a:ext uri="{FF2B5EF4-FFF2-40B4-BE49-F238E27FC236}">
                <a16:creationId xmlns:a16="http://schemas.microsoft.com/office/drawing/2014/main" id="{8AE08713-3665-5EBF-7CC0-11716B2C38E2}"/>
              </a:ext>
            </a:extLst>
          </p:cNvPr>
          <p:cNvGrpSpPr/>
          <p:nvPr/>
        </p:nvGrpSpPr>
        <p:grpSpPr>
          <a:xfrm>
            <a:off x="148430" y="372163"/>
            <a:ext cx="7102359" cy="9947673"/>
            <a:chOff x="148430" y="372163"/>
            <a:chExt cx="7102359" cy="9947673"/>
          </a:xfrm>
        </p:grpSpPr>
        <p:sp>
          <p:nvSpPr>
            <p:cNvPr id="3" name="Freeform 3"/>
            <p:cNvSpPr/>
            <p:nvPr/>
          </p:nvSpPr>
          <p:spPr>
            <a:xfrm>
              <a:off x="814615" y="372163"/>
              <a:ext cx="6424800" cy="9947673"/>
            </a:xfrm>
            <a:custGeom>
              <a:avLst/>
              <a:gdLst/>
              <a:ahLst/>
              <a:cxnLst/>
              <a:rect l="l" t="t" r="r" b="b"/>
              <a:pathLst>
                <a:path w="2302503" h="3565022">
                  <a:moveTo>
                    <a:pt x="30125" y="0"/>
                  </a:moveTo>
                  <a:lnTo>
                    <a:pt x="2272378" y="0"/>
                  </a:lnTo>
                  <a:cubicBezTo>
                    <a:pt x="2280368" y="0"/>
                    <a:pt x="2288030" y="3174"/>
                    <a:pt x="2293680" y="8823"/>
                  </a:cubicBezTo>
                  <a:cubicBezTo>
                    <a:pt x="2299329" y="14473"/>
                    <a:pt x="2302503" y="22135"/>
                    <a:pt x="2302503" y="30125"/>
                  </a:cubicBezTo>
                  <a:lnTo>
                    <a:pt x="2302503" y="3534896"/>
                  </a:lnTo>
                  <a:cubicBezTo>
                    <a:pt x="2302503" y="3542886"/>
                    <a:pt x="2299329" y="3550548"/>
                    <a:pt x="2293680" y="3556198"/>
                  </a:cubicBezTo>
                  <a:cubicBezTo>
                    <a:pt x="2288030" y="3561848"/>
                    <a:pt x="2280368" y="3565022"/>
                    <a:pt x="2272378" y="3565022"/>
                  </a:cubicBezTo>
                  <a:lnTo>
                    <a:pt x="30125" y="3565022"/>
                  </a:lnTo>
                  <a:cubicBezTo>
                    <a:pt x="22135" y="3565022"/>
                    <a:pt x="14473" y="3561848"/>
                    <a:pt x="8823" y="3556198"/>
                  </a:cubicBezTo>
                  <a:cubicBezTo>
                    <a:pt x="3174" y="3550548"/>
                    <a:pt x="0" y="3542886"/>
                    <a:pt x="0" y="3534896"/>
                  </a:cubicBezTo>
                  <a:lnTo>
                    <a:pt x="0" y="30125"/>
                  </a:lnTo>
                  <a:cubicBezTo>
                    <a:pt x="0" y="22135"/>
                    <a:pt x="3174" y="14473"/>
                    <a:pt x="8823" y="8823"/>
                  </a:cubicBezTo>
                  <a:cubicBezTo>
                    <a:pt x="14473" y="3174"/>
                    <a:pt x="22135" y="0"/>
                    <a:pt x="301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974C53B-002A-6C9D-72D5-E068059D01BD}"/>
                </a:ext>
              </a:extLst>
            </p:cNvPr>
            <p:cNvGrpSpPr/>
            <p:nvPr/>
          </p:nvGrpSpPr>
          <p:grpSpPr>
            <a:xfrm>
              <a:off x="1004479" y="8922371"/>
              <a:ext cx="6012726" cy="868409"/>
              <a:chOff x="1004479" y="8922371"/>
              <a:chExt cx="6012726" cy="868409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1004479" y="8922371"/>
                <a:ext cx="6005720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3B9F8D"/>
                    </a:solidFill>
                    <a:latin typeface="Lilita One"/>
                  </a:rPr>
                  <a:t>What I wish I could learn more about as it relates to the lesson...</a:t>
                </a:r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1022540" y="9404420"/>
                <a:ext cx="5994665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1022540" y="9790780"/>
                <a:ext cx="5994665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3C9F74C-392A-78F7-26BD-78CE9336188F}"/>
                </a:ext>
              </a:extLst>
            </p:cNvPr>
            <p:cNvGrpSpPr/>
            <p:nvPr/>
          </p:nvGrpSpPr>
          <p:grpSpPr>
            <a:xfrm>
              <a:off x="996138" y="7889019"/>
              <a:ext cx="6176782" cy="746981"/>
              <a:chOff x="996138" y="7889019"/>
              <a:chExt cx="6176782" cy="746981"/>
            </a:xfrm>
          </p:grpSpPr>
          <p:sp>
            <p:nvSpPr>
              <p:cNvPr id="57" name="AutoShape 57"/>
              <p:cNvSpPr/>
              <p:nvPr/>
            </p:nvSpPr>
            <p:spPr>
              <a:xfrm>
                <a:off x="1024255" y="8188154"/>
                <a:ext cx="5994665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996138" y="7889019"/>
                <a:ext cx="6014061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3B9F8D"/>
                    </a:solidFill>
                    <a:latin typeface="Lilita One"/>
                  </a:rPr>
                  <a:t>SELF-ASSESSMENT</a:t>
                </a: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935B061-6E56-A856-B4C8-82294A4AF886}"/>
                  </a:ext>
                </a:extLst>
              </p:cNvPr>
              <p:cNvGrpSpPr/>
              <p:nvPr/>
            </p:nvGrpSpPr>
            <p:grpSpPr>
              <a:xfrm>
                <a:off x="1111250" y="8402466"/>
                <a:ext cx="1374605" cy="233534"/>
                <a:chOff x="1028068" y="8402466"/>
                <a:chExt cx="1374605" cy="233534"/>
              </a:xfrm>
            </p:grpSpPr>
            <p:sp>
              <p:nvSpPr>
                <p:cNvPr id="63" name="TextBox 63"/>
                <p:cNvSpPr txBox="1"/>
                <p:nvPr/>
              </p:nvSpPr>
              <p:spPr>
                <a:xfrm>
                  <a:off x="1308100" y="8469538"/>
                  <a:ext cx="1094573" cy="993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784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000000"/>
                      </a:solidFill>
                      <a:latin typeface="DM Sans"/>
                    </a:rPr>
                    <a:t>1 - NOT CONFIDENT AT ALL</a:t>
                  </a:r>
                </a:p>
              </p:txBody>
            </p: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77EA48A9-350D-8BD8-38D3-5F3FC6E0F7E4}"/>
                    </a:ext>
                  </a:extLst>
                </p:cNvPr>
                <p:cNvSpPr/>
                <p:nvPr/>
              </p:nvSpPr>
              <p:spPr>
                <a:xfrm>
                  <a:off x="1028068" y="8402466"/>
                  <a:ext cx="233534" cy="2335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0D8FB66-29B8-C61B-A4C9-9F33888A38A5}"/>
                  </a:ext>
                </a:extLst>
              </p:cNvPr>
              <p:cNvGrpSpPr/>
              <p:nvPr/>
            </p:nvGrpSpPr>
            <p:grpSpPr>
              <a:xfrm>
                <a:off x="2434235" y="8402466"/>
                <a:ext cx="1212815" cy="233534"/>
                <a:chOff x="2397731" y="8402466"/>
                <a:chExt cx="1212815" cy="233534"/>
              </a:xfrm>
            </p:grpSpPr>
            <p:sp>
              <p:nvSpPr>
                <p:cNvPr id="61" name="TextBox 61"/>
                <p:cNvSpPr txBox="1"/>
                <p:nvPr/>
              </p:nvSpPr>
              <p:spPr>
                <a:xfrm>
                  <a:off x="2677763" y="8464793"/>
                  <a:ext cx="932783" cy="1088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96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000000"/>
                      </a:solidFill>
                      <a:latin typeface="DM Sans"/>
                    </a:rPr>
                    <a:t>2 - A LITTLE CONFIDENT</a:t>
                  </a:r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9DA072A-4CFA-D0BC-C346-7A04BA53FF28}"/>
                    </a:ext>
                  </a:extLst>
                </p:cNvPr>
                <p:cNvSpPr/>
                <p:nvPr/>
              </p:nvSpPr>
              <p:spPr>
                <a:xfrm>
                  <a:off x="2397731" y="8402466"/>
                  <a:ext cx="233534" cy="2335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8D2A5BA-987C-2BD8-7791-A371F9C97816}"/>
                  </a:ext>
                </a:extLst>
              </p:cNvPr>
              <p:cNvGrpSpPr/>
              <p:nvPr/>
            </p:nvGrpSpPr>
            <p:grpSpPr>
              <a:xfrm>
                <a:off x="3666168" y="8402466"/>
                <a:ext cx="1371752" cy="233534"/>
                <a:chOff x="3605604" y="8402466"/>
                <a:chExt cx="1371752" cy="233534"/>
              </a:xfrm>
            </p:grpSpPr>
            <p:sp>
              <p:nvSpPr>
                <p:cNvPr id="66" name="TextBox 66"/>
                <p:cNvSpPr txBox="1"/>
                <p:nvPr/>
              </p:nvSpPr>
              <p:spPr>
                <a:xfrm>
                  <a:off x="3885636" y="8464793"/>
                  <a:ext cx="1091720" cy="1088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96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000000"/>
                      </a:solidFill>
                      <a:latin typeface="DM Sans"/>
                    </a:rPr>
                    <a:t>3 - SOMEWHAT CONFIDENT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FAFA6A8-04B0-04C2-F83C-856E93559019}"/>
                    </a:ext>
                  </a:extLst>
                </p:cNvPr>
                <p:cNvSpPr/>
                <p:nvPr/>
              </p:nvSpPr>
              <p:spPr>
                <a:xfrm>
                  <a:off x="3605604" y="8402466"/>
                  <a:ext cx="233534" cy="2335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D584605-0EE1-6D6B-A9CD-8DFB60178A69}"/>
                  </a:ext>
                </a:extLst>
              </p:cNvPr>
              <p:cNvGrpSpPr/>
              <p:nvPr/>
            </p:nvGrpSpPr>
            <p:grpSpPr>
              <a:xfrm>
                <a:off x="5018718" y="8402466"/>
                <a:ext cx="1118655" cy="233534"/>
                <a:chOff x="4972414" y="8402466"/>
                <a:chExt cx="1118655" cy="233534"/>
              </a:xfrm>
            </p:grpSpPr>
            <p:sp>
              <p:nvSpPr>
                <p:cNvPr id="68" name="TextBox 68"/>
                <p:cNvSpPr txBox="1"/>
                <p:nvPr/>
              </p:nvSpPr>
              <p:spPr>
                <a:xfrm>
                  <a:off x="5252446" y="8465679"/>
                  <a:ext cx="838623" cy="1071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96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000000"/>
                      </a:solidFill>
                      <a:latin typeface="DM Sans"/>
                    </a:rPr>
                    <a:t>4 - CONFIDENT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B4DCA4D-6089-3B3F-9FED-254057214125}"/>
                    </a:ext>
                  </a:extLst>
                </p:cNvPr>
                <p:cNvSpPr/>
                <p:nvPr/>
              </p:nvSpPr>
              <p:spPr>
                <a:xfrm>
                  <a:off x="4972414" y="8402466"/>
                  <a:ext cx="233534" cy="2335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0D5C7FC-62F5-3A4F-04A2-24D2352BB279}"/>
                  </a:ext>
                </a:extLst>
              </p:cNvPr>
              <p:cNvGrpSpPr/>
              <p:nvPr/>
            </p:nvGrpSpPr>
            <p:grpSpPr>
              <a:xfrm>
                <a:off x="5960107" y="8402466"/>
                <a:ext cx="1212813" cy="233534"/>
                <a:chOff x="6086127" y="8402466"/>
                <a:chExt cx="1212813" cy="233534"/>
              </a:xfrm>
            </p:grpSpPr>
            <p:sp>
              <p:nvSpPr>
                <p:cNvPr id="58" name="TextBox 58"/>
                <p:cNvSpPr txBox="1"/>
                <p:nvPr/>
              </p:nvSpPr>
              <p:spPr>
                <a:xfrm>
                  <a:off x="6366157" y="8465679"/>
                  <a:ext cx="932783" cy="1071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96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000000"/>
                      </a:solidFill>
                      <a:latin typeface="DM Sans"/>
                    </a:rPr>
                    <a:t>5 - VERY CONFIDENT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6518F3B-0330-9EFA-874E-F4A728A9501E}"/>
                    </a:ext>
                  </a:extLst>
                </p:cNvPr>
                <p:cNvSpPr/>
                <p:nvPr/>
              </p:nvSpPr>
              <p:spPr>
                <a:xfrm>
                  <a:off x="6086127" y="8402466"/>
                  <a:ext cx="233534" cy="2335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9991863-A5F7-A0F1-8386-CA3CAE34BB4C}"/>
                </a:ext>
              </a:extLst>
            </p:cNvPr>
            <p:cNvGrpSpPr/>
            <p:nvPr/>
          </p:nvGrpSpPr>
          <p:grpSpPr>
            <a:xfrm>
              <a:off x="1012842" y="5356400"/>
              <a:ext cx="6014061" cy="2249405"/>
              <a:chOff x="1012842" y="5356400"/>
              <a:chExt cx="6014061" cy="224940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7013" y="5631722"/>
                <a:ext cx="6005720" cy="1974083"/>
              </a:xfrm>
              <a:custGeom>
                <a:avLst/>
                <a:gdLst/>
                <a:ahLst/>
                <a:cxnLst/>
                <a:rect l="l" t="t" r="r" b="b"/>
                <a:pathLst>
                  <a:path w="2152314" h="707467">
                    <a:moveTo>
                      <a:pt x="32227" y="0"/>
                    </a:moveTo>
                    <a:lnTo>
                      <a:pt x="2120087" y="0"/>
                    </a:lnTo>
                    <a:cubicBezTo>
                      <a:pt x="2128634" y="0"/>
                      <a:pt x="2136831" y="3395"/>
                      <a:pt x="2142875" y="9439"/>
                    </a:cubicBezTo>
                    <a:cubicBezTo>
                      <a:pt x="2148919" y="15483"/>
                      <a:pt x="2152314" y="23680"/>
                      <a:pt x="2152314" y="32227"/>
                    </a:cubicBezTo>
                    <a:lnTo>
                      <a:pt x="2152314" y="675239"/>
                    </a:lnTo>
                    <a:cubicBezTo>
                      <a:pt x="2152314" y="693038"/>
                      <a:pt x="2137886" y="707467"/>
                      <a:pt x="2120087" y="707467"/>
                    </a:cubicBezTo>
                    <a:lnTo>
                      <a:pt x="32227" y="707467"/>
                    </a:lnTo>
                    <a:cubicBezTo>
                      <a:pt x="14429" y="707467"/>
                      <a:pt x="0" y="693038"/>
                      <a:pt x="0" y="675239"/>
                    </a:cubicBezTo>
                    <a:lnTo>
                      <a:pt x="0" y="32227"/>
                    </a:lnTo>
                    <a:cubicBezTo>
                      <a:pt x="0" y="14429"/>
                      <a:pt x="14429" y="0"/>
                      <a:pt x="32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44444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012842" y="5356400"/>
                <a:ext cx="6014061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3B9F8D"/>
                    </a:solidFill>
                    <a:latin typeface="Lilita One"/>
                  </a:rPr>
                  <a:t>REFLECTION</a:t>
                </a:r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1020518" y="6184926"/>
                <a:ext cx="5997452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1020518" y="6895292"/>
                <a:ext cx="5997452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030162" y="5630983"/>
                <a:ext cx="0" cy="1973708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18013" y="5826886"/>
                <a:ext cx="2820512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What was the main idea of today's lesson?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18013" y="6384852"/>
                <a:ext cx="2820512" cy="2962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What part of today's lesson did you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find most challenging?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18013" y="7095218"/>
                <a:ext cx="2820512" cy="2962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Is there something specific related to this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topic that you would like to learn more about?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2C990E-C47A-1F72-9C86-10CAF21DD1C1}"/>
                </a:ext>
              </a:extLst>
            </p:cNvPr>
            <p:cNvGrpSpPr/>
            <p:nvPr/>
          </p:nvGrpSpPr>
          <p:grpSpPr>
            <a:xfrm>
              <a:off x="996138" y="2570701"/>
              <a:ext cx="6026743" cy="2502484"/>
              <a:chOff x="996138" y="2570701"/>
              <a:chExt cx="6026743" cy="250248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017013" y="2865975"/>
                <a:ext cx="6005720" cy="2207210"/>
              </a:xfrm>
              <a:custGeom>
                <a:avLst/>
                <a:gdLst/>
                <a:ahLst/>
                <a:cxnLst/>
                <a:rect l="l" t="t" r="r" b="b"/>
                <a:pathLst>
                  <a:path w="2152314" h="791014">
                    <a:moveTo>
                      <a:pt x="32227" y="0"/>
                    </a:moveTo>
                    <a:lnTo>
                      <a:pt x="2120087" y="0"/>
                    </a:lnTo>
                    <a:cubicBezTo>
                      <a:pt x="2128634" y="0"/>
                      <a:pt x="2136831" y="3395"/>
                      <a:pt x="2142875" y="9439"/>
                    </a:cubicBezTo>
                    <a:cubicBezTo>
                      <a:pt x="2148919" y="15483"/>
                      <a:pt x="2152314" y="23680"/>
                      <a:pt x="2152314" y="32227"/>
                    </a:cubicBezTo>
                    <a:lnTo>
                      <a:pt x="2152314" y="758787"/>
                    </a:lnTo>
                    <a:cubicBezTo>
                      <a:pt x="2152314" y="776586"/>
                      <a:pt x="2137886" y="791014"/>
                      <a:pt x="2120087" y="791014"/>
                    </a:cubicBezTo>
                    <a:lnTo>
                      <a:pt x="32227" y="791014"/>
                    </a:lnTo>
                    <a:cubicBezTo>
                      <a:pt x="14429" y="791014"/>
                      <a:pt x="0" y="776586"/>
                      <a:pt x="0" y="758787"/>
                    </a:cubicBezTo>
                    <a:lnTo>
                      <a:pt x="0" y="32227"/>
                    </a:lnTo>
                    <a:cubicBezTo>
                      <a:pt x="0" y="14429"/>
                      <a:pt x="14429" y="0"/>
                      <a:pt x="32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44444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1012843" y="3748668"/>
                <a:ext cx="6010038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V="1">
                <a:off x="1012842" y="3219026"/>
                <a:ext cx="6009890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737989" y="2974784"/>
                <a:ext cx="1661715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3B9F8D"/>
                    </a:solidFill>
                    <a:latin typeface="Lilita One"/>
                  </a:rPr>
                  <a:t>VOCABULARY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803548" y="2974784"/>
                <a:ext cx="1661715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3B9F8D"/>
                    </a:solidFill>
                    <a:latin typeface="Lilita One"/>
                  </a:rPr>
                  <a:t>GRAMMAR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996138" y="2570701"/>
                <a:ext cx="6014061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3B9F8D"/>
                    </a:solidFill>
                    <a:latin typeface="Lilita One"/>
                  </a:rPr>
                  <a:t>LANGUAGE SKILL ASSESSMENT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116478" y="3319038"/>
                <a:ext cx="2820512" cy="3009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Write down the meaning or a synonym for the following vocabulary words from today's lesson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261321" y="3319038"/>
                <a:ext cx="2512956" cy="3009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Correct the following sentences </a:t>
                </a:r>
              </a:p>
              <a:p>
                <a:pPr algn="ctr"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DM Sans"/>
                  </a:rPr>
                  <a:t>if they have errors</a:t>
                </a:r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H="1">
                <a:off x="4019872" y="2865975"/>
                <a:ext cx="0" cy="220521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924927" y="4357208"/>
                <a:ext cx="1857576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924927" y="4872403"/>
                <a:ext cx="1857576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210959" y="3939061"/>
                <a:ext cx="19624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Lilita One"/>
                  </a:rPr>
                  <a:t>1.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210959" y="4709526"/>
                <a:ext cx="19624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Lilita One"/>
                  </a:rPr>
                  <a:t>3.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225758" y="3939061"/>
                <a:ext cx="19624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>
                    <a:solidFill>
                      <a:srgbClr val="000000"/>
                    </a:solidFill>
                    <a:latin typeface="Lilita One"/>
                  </a:rPr>
                  <a:t>1.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225758" y="4194331"/>
                <a:ext cx="69916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Lilita One"/>
                  </a:rPr>
                  <a:t>Correction: 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381229" y="3934406"/>
                <a:ext cx="2512956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52" dirty="0">
                    <a:solidFill>
                      <a:srgbClr val="000000"/>
                    </a:solidFill>
                    <a:latin typeface="DM Sans"/>
                  </a:rPr>
                  <a:t>She enjoy go to the park. 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225758" y="4454256"/>
                <a:ext cx="19624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>
                    <a:solidFill>
                      <a:srgbClr val="000000"/>
                    </a:solidFill>
                    <a:latin typeface="Lilita One"/>
                  </a:rPr>
                  <a:t>2.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225758" y="4709526"/>
                <a:ext cx="69916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Lilita One"/>
                  </a:rPr>
                  <a:t>Correction: 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381229" y="4449601"/>
                <a:ext cx="2512956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52" dirty="0">
                    <a:solidFill>
                      <a:srgbClr val="000000"/>
                    </a:solidFill>
                    <a:latin typeface="DM Sans"/>
                  </a:rPr>
                  <a:t>They was playing soccer yesterday.</a:t>
                </a:r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1392807" y="4097176"/>
                <a:ext cx="2476020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10959" y="4324293"/>
                <a:ext cx="196249" cy="15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46" dirty="0">
                    <a:solidFill>
                      <a:srgbClr val="000000"/>
                    </a:solidFill>
                    <a:latin typeface="Lilita One"/>
                  </a:rPr>
                  <a:t>2.</a:t>
                </a:r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1392807" y="4482408"/>
                <a:ext cx="2476020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1392807" y="4867641"/>
                <a:ext cx="2476020" cy="0"/>
              </a:xfrm>
              <a:prstGeom prst="line">
                <a:avLst/>
              </a:prstGeom>
              <a:ln w="9525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28C28B3-6D77-E327-4EB5-85B62E130EC0}"/>
                </a:ext>
              </a:extLst>
            </p:cNvPr>
            <p:cNvGrpSpPr/>
            <p:nvPr/>
          </p:nvGrpSpPr>
          <p:grpSpPr>
            <a:xfrm>
              <a:off x="1004479" y="1567573"/>
              <a:ext cx="6246310" cy="719914"/>
              <a:chOff x="1004479" y="1567573"/>
              <a:chExt cx="6246310" cy="719914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1004479" y="1567573"/>
                <a:ext cx="6005720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3B9F8D"/>
                    </a:solidFill>
                    <a:latin typeface="Lilita One"/>
                  </a:rPr>
                  <a:t>INSTRUCTIONS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04479" y="1824572"/>
                <a:ext cx="196249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000000"/>
                    </a:solidFill>
                    <a:latin typeface="Lilita One"/>
                  </a:rPr>
                  <a:t>1.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200728" y="1855786"/>
                <a:ext cx="6050061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52" dirty="0">
                    <a:solidFill>
                      <a:srgbClr val="000000"/>
                    </a:solidFill>
                    <a:latin typeface="DM Sans"/>
                  </a:rPr>
                  <a:t>Answer the following questions and complete the tasks based on what you learned today.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004479" y="2079842"/>
                <a:ext cx="196249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2">
                    <a:solidFill>
                      <a:srgbClr val="000000"/>
                    </a:solidFill>
                    <a:latin typeface="Lilita One"/>
                  </a:rPr>
                  <a:t>2.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200728" y="2110481"/>
                <a:ext cx="6050061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52" dirty="0">
                    <a:solidFill>
                      <a:srgbClr val="000000"/>
                    </a:solidFill>
                    <a:latin typeface="DM Sans"/>
                  </a:rPr>
                  <a:t>Please write your responses clearly and neatly.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F73C1D-65D4-59B5-0F71-4C76A9B4181E}"/>
                </a:ext>
              </a:extLst>
            </p:cNvPr>
            <p:cNvGrpSpPr/>
            <p:nvPr/>
          </p:nvGrpSpPr>
          <p:grpSpPr>
            <a:xfrm>
              <a:off x="1004479" y="734569"/>
              <a:ext cx="6014441" cy="549790"/>
              <a:chOff x="1004479" y="734569"/>
              <a:chExt cx="6014441" cy="549790"/>
            </a:xfrm>
          </p:grpSpPr>
          <p:sp>
            <p:nvSpPr>
              <p:cNvPr id="7" name="AutoShape 7"/>
              <p:cNvSpPr/>
              <p:nvPr/>
            </p:nvSpPr>
            <p:spPr>
              <a:xfrm>
                <a:off x="2167965" y="935070"/>
                <a:ext cx="4850955" cy="0"/>
              </a:xfrm>
              <a:prstGeom prst="line">
                <a:avLst/>
              </a:prstGeom>
              <a:ln w="12700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004479" y="734569"/>
                <a:ext cx="1163510" cy="200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444444"/>
                    </a:solidFill>
                    <a:latin typeface="Lilita One"/>
                  </a:rPr>
                  <a:t>Student Name: </a:t>
                </a:r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1544348" y="1265309"/>
                <a:ext cx="2406185" cy="0"/>
              </a:xfrm>
              <a:prstGeom prst="line">
                <a:avLst/>
              </a:prstGeom>
              <a:ln w="12700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550688" y="1265309"/>
                <a:ext cx="2468232" cy="0"/>
              </a:xfrm>
              <a:prstGeom prst="line">
                <a:avLst/>
              </a:prstGeom>
              <a:ln w="12700" cap="flat">
                <a:solidFill>
                  <a:srgbClr val="44444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04479" y="1083858"/>
                <a:ext cx="609208" cy="200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2" dirty="0">
                    <a:solidFill>
                      <a:srgbClr val="444444"/>
                    </a:solidFill>
                    <a:latin typeface="Lilita One"/>
                  </a:rPr>
                  <a:t>Topic: 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060707" y="1083858"/>
                <a:ext cx="462191" cy="200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2">
                    <a:solidFill>
                      <a:srgbClr val="444444"/>
                    </a:solidFill>
                    <a:latin typeface="Lilita One"/>
                  </a:rPr>
                  <a:t>Date:</a:t>
                </a: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 rot="16200000">
              <a:off x="-4042781" y="5214990"/>
              <a:ext cx="8915821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294" dirty="0">
                  <a:solidFill>
                    <a:srgbClr val="FFFFFF"/>
                  </a:solidFill>
                  <a:latin typeface="Lilita One"/>
                </a:rPr>
                <a:t>ESL exit ticket template</a:t>
              </a:r>
            </a:p>
          </p:txBody>
        </p:sp>
        <p:sp>
          <p:nvSpPr>
            <p:cNvPr id="69" name="TemplateLAB"/>
            <p:cNvSpPr/>
            <p:nvPr/>
          </p:nvSpPr>
          <p:spPr>
            <a:xfrm rot="16200000">
              <a:off x="140860" y="952938"/>
              <a:ext cx="748190" cy="123451"/>
            </a:xfrm>
            <a:custGeom>
              <a:avLst/>
              <a:gdLst/>
              <a:ahLst/>
              <a:cxnLst/>
              <a:rect l="l" t="t" r="r" b="b"/>
              <a:pathLst>
                <a:path w="748190" h="123451">
                  <a:moveTo>
                    <a:pt x="0" y="0"/>
                  </a:moveTo>
                  <a:lnTo>
                    <a:pt x="748190" y="0"/>
                  </a:lnTo>
                  <a:lnTo>
                    <a:pt x="748190" y="123451"/>
                  </a:lnTo>
                  <a:lnTo>
                    <a:pt x="0" y="123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170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Lilita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14</cp:revision>
  <dcterms:created xsi:type="dcterms:W3CDTF">2006-08-16T00:00:00Z</dcterms:created>
  <dcterms:modified xsi:type="dcterms:W3CDTF">2023-09-29T10:24:31Z</dcterms:modified>
  <dc:identifier>DAFvahlxRyY</dc:identifier>
</cp:coreProperties>
</file>