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Fredoka" pitchFamily="2" charset="-79"/>
      <p:regular r:id="rId7"/>
      <p:bold r:id="rId8"/>
    </p:embeddedFont>
    <p:embeddedFont>
      <p:font typeface="Fredoka Medium" pitchFamily="2" charset="-79"/>
      <p:regular r:id="rId9"/>
    </p:embeddedFont>
    <p:embeddedFont>
      <p:font typeface="Fredoka SemiBold" pitchFamily="2" charset="-7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F"/>
    <a:srgbClr val="FFEA97"/>
    <a:srgbClr val="FFFCED"/>
    <a:srgbClr val="FFF8E2"/>
    <a:srgbClr val="4D7389"/>
    <a:srgbClr val="FFFAF2"/>
    <a:srgbClr val="3B9F8D"/>
    <a:srgbClr val="991C1D"/>
    <a:srgbClr val="8F3B00"/>
    <a:srgbClr val="754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65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9">
            <a:extLst>
              <a:ext uri="{FF2B5EF4-FFF2-40B4-BE49-F238E27FC236}">
                <a16:creationId xmlns:a16="http://schemas.microsoft.com/office/drawing/2014/main" id="{DC8A3033-6682-F08D-BC53-BF03BD5D2D71}"/>
              </a:ext>
            </a:extLst>
          </p:cNvPr>
          <p:cNvGrpSpPr/>
          <p:nvPr/>
        </p:nvGrpSpPr>
        <p:grpSpPr>
          <a:xfrm>
            <a:off x="-177" y="183494"/>
            <a:ext cx="7560355" cy="10169625"/>
            <a:chOff x="-177" y="183494"/>
            <a:chExt cx="7560355" cy="101696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873391-53A6-3450-04E5-A9CF6F318D64}"/>
                </a:ext>
              </a:extLst>
            </p:cNvPr>
            <p:cNvGrpSpPr/>
            <p:nvPr/>
          </p:nvGrpSpPr>
          <p:grpSpPr>
            <a:xfrm>
              <a:off x="145165" y="7318881"/>
              <a:ext cx="7269674" cy="3034238"/>
              <a:chOff x="145165" y="7318881"/>
              <a:chExt cx="7269674" cy="3034238"/>
            </a:xfrm>
          </p:grpSpPr>
          <p:sp>
            <p:nvSpPr>
              <p:cNvPr id="147" name="Freeform 4">
                <a:extLst>
                  <a:ext uri="{FF2B5EF4-FFF2-40B4-BE49-F238E27FC236}">
                    <a16:creationId xmlns:a16="http://schemas.microsoft.com/office/drawing/2014/main" id="{581F6EEE-2119-7A47-627C-27366E49D0E5}"/>
                  </a:ext>
                </a:extLst>
              </p:cNvPr>
              <p:cNvSpPr/>
              <p:nvPr/>
            </p:nvSpPr>
            <p:spPr>
              <a:xfrm>
                <a:off x="6804000" y="7318881"/>
                <a:ext cx="513108" cy="572506"/>
              </a:xfrm>
              <a:custGeom>
                <a:avLst/>
                <a:gdLst/>
                <a:ahLst/>
                <a:cxnLst/>
                <a:rect l="l" t="t" r="r" b="b"/>
                <a:pathLst>
                  <a:path w="684144" h="763341">
                    <a:moveTo>
                      <a:pt x="0" y="0"/>
                    </a:moveTo>
                    <a:lnTo>
                      <a:pt x="684144" y="0"/>
                    </a:lnTo>
                    <a:lnTo>
                      <a:pt x="684144" y="763341"/>
                    </a:lnTo>
                    <a:lnTo>
                      <a:pt x="0" y="76334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5">
                <a:extLst>
                  <a:ext uri="{FF2B5EF4-FFF2-40B4-BE49-F238E27FC236}">
                    <a16:creationId xmlns:a16="http://schemas.microsoft.com/office/drawing/2014/main" id="{20AB868E-41E9-7BC9-D27C-BE9AB60AA46A}"/>
                  </a:ext>
                </a:extLst>
              </p:cNvPr>
              <p:cNvSpPr/>
              <p:nvPr/>
            </p:nvSpPr>
            <p:spPr>
              <a:xfrm flipH="1">
                <a:off x="242892" y="7318881"/>
                <a:ext cx="513108" cy="572506"/>
              </a:xfrm>
              <a:custGeom>
                <a:avLst/>
                <a:gdLst/>
                <a:ahLst/>
                <a:cxnLst/>
                <a:rect l="l" t="t" r="r" b="b"/>
                <a:pathLst>
                  <a:path w="684144" h="763341">
                    <a:moveTo>
                      <a:pt x="684145" y="0"/>
                    </a:moveTo>
                    <a:lnTo>
                      <a:pt x="0" y="0"/>
                    </a:lnTo>
                    <a:lnTo>
                      <a:pt x="0" y="763341"/>
                    </a:lnTo>
                    <a:lnTo>
                      <a:pt x="684145" y="763341"/>
                    </a:lnTo>
                    <a:lnTo>
                      <a:pt x="684145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621FD864-12E7-165F-EA8E-9591E444DC85}"/>
                  </a:ext>
                </a:extLst>
              </p:cNvPr>
              <p:cNvSpPr/>
              <p:nvPr/>
            </p:nvSpPr>
            <p:spPr>
              <a:xfrm>
                <a:off x="411391" y="7523958"/>
                <a:ext cx="6733718" cy="27864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AutoShape 9">
                <a:extLst>
                  <a:ext uri="{FF2B5EF4-FFF2-40B4-BE49-F238E27FC236}">
                    <a16:creationId xmlns:a16="http://schemas.microsoft.com/office/drawing/2014/main" id="{85BA9FEC-8717-388B-A298-E531F5959F05}"/>
                  </a:ext>
                </a:extLst>
              </p:cNvPr>
              <p:cNvSpPr/>
              <p:nvPr/>
            </p:nvSpPr>
            <p:spPr>
              <a:xfrm>
                <a:off x="1461255" y="7587139"/>
                <a:ext cx="0" cy="2657320"/>
              </a:xfrm>
              <a:prstGeom prst="line">
                <a:avLst/>
              </a:prstGeom>
              <a:ln w="12700" cap="flat">
                <a:solidFill>
                  <a:srgbClr val="8F3B00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TextBox 10">
                <a:extLst>
                  <a:ext uri="{FF2B5EF4-FFF2-40B4-BE49-F238E27FC236}">
                    <a16:creationId xmlns:a16="http://schemas.microsoft.com/office/drawing/2014/main" id="{957AE2D4-2978-0959-DF8F-711737330492}"/>
                  </a:ext>
                </a:extLst>
              </p:cNvPr>
              <p:cNvSpPr txBox="1"/>
              <p:nvPr/>
            </p:nvSpPr>
            <p:spPr>
              <a:xfrm rot="16200000">
                <a:off x="-79623" y="8610046"/>
                <a:ext cx="2048825" cy="6115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r>
                  <a:rPr lang="en-US" sz="1799" u="none" strike="noStrike" dirty="0">
                    <a:solidFill>
                      <a:srgbClr val="8F3B00"/>
                    </a:solidFill>
                    <a:latin typeface="Fredoka SemiBold" pitchFamily="2" charset="-79"/>
                  </a:rPr>
                  <a:t>EMOJI  EXIT </a:t>
                </a:r>
              </a:p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r>
                  <a:rPr lang="en-US" sz="1799" u="none" strike="noStrike" dirty="0">
                    <a:solidFill>
                      <a:srgbClr val="8F3B00"/>
                    </a:solidFill>
                    <a:latin typeface="Fredoka SemiBold" pitchFamily="2" charset="-79"/>
                  </a:rPr>
                  <a:t>TICKET TEMPLATE</a:t>
                </a:r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B5A6B80C-3299-B266-A05F-89D15A009D0E}"/>
                  </a:ext>
                </a:extLst>
              </p:cNvPr>
              <p:cNvSpPr/>
              <p:nvPr/>
            </p:nvSpPr>
            <p:spPr>
              <a:xfrm>
                <a:off x="1694914" y="9555205"/>
                <a:ext cx="1618784" cy="42845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rgbClr val="8F3B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: Rounded Corners 165">
                <a:extLst>
                  <a:ext uri="{FF2B5EF4-FFF2-40B4-BE49-F238E27FC236}">
                    <a16:creationId xmlns:a16="http://schemas.microsoft.com/office/drawing/2014/main" id="{B2FEC091-9457-A226-F1F1-F18B52CDD3A1}"/>
                  </a:ext>
                </a:extLst>
              </p:cNvPr>
              <p:cNvSpPr/>
              <p:nvPr/>
            </p:nvSpPr>
            <p:spPr>
              <a:xfrm>
                <a:off x="3493426" y="9555205"/>
                <a:ext cx="2114926" cy="42845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rgbClr val="8F3B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id="{95AE632B-7AB6-068F-8F87-5A9BAD4CC8D1}"/>
                  </a:ext>
                </a:extLst>
              </p:cNvPr>
              <p:cNvSpPr/>
              <p:nvPr/>
            </p:nvSpPr>
            <p:spPr>
              <a:xfrm>
                <a:off x="5787212" y="9555205"/>
                <a:ext cx="1124235" cy="42845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rgbClr val="8F3B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TextBox 14">
                <a:extLst>
                  <a:ext uri="{FF2B5EF4-FFF2-40B4-BE49-F238E27FC236}">
                    <a16:creationId xmlns:a16="http://schemas.microsoft.com/office/drawing/2014/main" id="{E0DA3A0B-E997-0324-252C-44495294237B}"/>
                  </a:ext>
                </a:extLst>
              </p:cNvPr>
              <p:cNvSpPr txBox="1"/>
              <p:nvPr/>
            </p:nvSpPr>
            <p:spPr>
              <a:xfrm>
                <a:off x="1806941" y="9693561"/>
                <a:ext cx="404231" cy="1539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48"/>
                  </a:lnSpc>
                </a:pPr>
                <a:r>
                  <a:rPr lang="en-US" sz="950" dirty="0">
                    <a:solidFill>
                      <a:srgbClr val="000000"/>
                    </a:solidFill>
                    <a:latin typeface="Fredoka"/>
                  </a:rPr>
                  <a:t>Name</a:t>
                </a:r>
              </a:p>
            </p:txBody>
          </p:sp>
          <p:sp>
            <p:nvSpPr>
              <p:cNvPr id="169" name="TextBox 18">
                <a:extLst>
                  <a:ext uri="{FF2B5EF4-FFF2-40B4-BE49-F238E27FC236}">
                    <a16:creationId xmlns:a16="http://schemas.microsoft.com/office/drawing/2014/main" id="{D775C462-4855-3B5A-D72B-E1AFD57C7AAB}"/>
                  </a:ext>
                </a:extLst>
              </p:cNvPr>
              <p:cNvSpPr txBox="1"/>
              <p:nvPr/>
            </p:nvSpPr>
            <p:spPr>
              <a:xfrm>
                <a:off x="3607122" y="9693561"/>
                <a:ext cx="589384" cy="1539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48"/>
                  </a:lnSpc>
                </a:pPr>
                <a:r>
                  <a:rPr lang="en-US" sz="950" dirty="0">
                    <a:solidFill>
                      <a:srgbClr val="000000"/>
                    </a:solidFill>
                    <a:latin typeface="Fredoka"/>
                  </a:rPr>
                  <a:t>Subject</a:t>
                </a:r>
              </a:p>
            </p:txBody>
          </p:sp>
          <p:sp>
            <p:nvSpPr>
              <p:cNvPr id="170" name="TextBox 22">
                <a:extLst>
                  <a:ext uri="{FF2B5EF4-FFF2-40B4-BE49-F238E27FC236}">
                    <a16:creationId xmlns:a16="http://schemas.microsoft.com/office/drawing/2014/main" id="{D2C02A0C-D058-B4A0-83FD-FD83E8FF787A}"/>
                  </a:ext>
                </a:extLst>
              </p:cNvPr>
              <p:cNvSpPr txBox="1"/>
              <p:nvPr/>
            </p:nvSpPr>
            <p:spPr>
              <a:xfrm>
                <a:off x="5903512" y="9693561"/>
                <a:ext cx="404231" cy="1539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48"/>
                  </a:lnSpc>
                </a:pPr>
                <a:r>
                  <a:rPr lang="en-US" sz="950" dirty="0">
                    <a:solidFill>
                      <a:srgbClr val="000000"/>
                    </a:solidFill>
                    <a:latin typeface="Fredoka"/>
                  </a:rPr>
                  <a:t>Date</a:t>
                </a:r>
              </a:p>
            </p:txBody>
          </p:sp>
          <p:sp>
            <p:nvSpPr>
              <p:cNvPr id="160" name="Freeform 23">
                <a:extLst>
                  <a:ext uri="{FF2B5EF4-FFF2-40B4-BE49-F238E27FC236}">
                    <a16:creationId xmlns:a16="http://schemas.microsoft.com/office/drawing/2014/main" id="{20BFBA3A-82EF-7525-D819-1351723D0C6A}"/>
                  </a:ext>
                </a:extLst>
              </p:cNvPr>
              <p:cNvSpPr/>
              <p:nvPr/>
            </p:nvSpPr>
            <p:spPr>
              <a:xfrm>
                <a:off x="5785534" y="8490849"/>
                <a:ext cx="884880" cy="884880"/>
              </a:xfrm>
              <a:custGeom>
                <a:avLst/>
                <a:gdLst/>
                <a:ahLst/>
                <a:cxnLst/>
                <a:rect l="l" t="t" r="r" b="b"/>
                <a:pathLst>
                  <a:path w="1179840" h="1179840">
                    <a:moveTo>
                      <a:pt x="0" y="0"/>
                    </a:moveTo>
                    <a:lnTo>
                      <a:pt x="1179840" y="0"/>
                    </a:lnTo>
                    <a:lnTo>
                      <a:pt x="1179840" y="1179840"/>
                    </a:lnTo>
                    <a:lnTo>
                      <a:pt x="0" y="117984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24">
                <a:extLst>
                  <a:ext uri="{FF2B5EF4-FFF2-40B4-BE49-F238E27FC236}">
                    <a16:creationId xmlns:a16="http://schemas.microsoft.com/office/drawing/2014/main" id="{FCE85DB9-976B-4884-D8EE-56E16B8DE94A}"/>
                  </a:ext>
                </a:extLst>
              </p:cNvPr>
              <p:cNvSpPr/>
              <p:nvPr/>
            </p:nvSpPr>
            <p:spPr>
              <a:xfrm>
                <a:off x="1935947" y="8490849"/>
                <a:ext cx="884880" cy="884880"/>
              </a:xfrm>
              <a:custGeom>
                <a:avLst/>
                <a:gdLst/>
                <a:ahLst/>
                <a:cxnLst/>
                <a:rect l="l" t="t" r="r" b="b"/>
                <a:pathLst>
                  <a:path w="1179840" h="1179840">
                    <a:moveTo>
                      <a:pt x="0" y="0"/>
                    </a:moveTo>
                    <a:lnTo>
                      <a:pt x="1179840" y="0"/>
                    </a:lnTo>
                    <a:lnTo>
                      <a:pt x="1179840" y="1179840"/>
                    </a:lnTo>
                    <a:lnTo>
                      <a:pt x="0" y="117984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25">
                <a:extLst>
                  <a:ext uri="{FF2B5EF4-FFF2-40B4-BE49-F238E27FC236}">
                    <a16:creationId xmlns:a16="http://schemas.microsoft.com/office/drawing/2014/main" id="{BC84F050-E6DE-69F9-0931-E2E6E5C861EE}"/>
                  </a:ext>
                </a:extLst>
              </p:cNvPr>
              <p:cNvSpPr/>
              <p:nvPr/>
            </p:nvSpPr>
            <p:spPr>
              <a:xfrm>
                <a:off x="2898310" y="8488261"/>
                <a:ext cx="884880" cy="890055"/>
              </a:xfrm>
              <a:custGeom>
                <a:avLst/>
                <a:gdLst/>
                <a:ahLst/>
                <a:cxnLst/>
                <a:rect l="l" t="t" r="r" b="b"/>
                <a:pathLst>
                  <a:path w="1179840" h="1186740">
                    <a:moveTo>
                      <a:pt x="0" y="0"/>
                    </a:moveTo>
                    <a:lnTo>
                      <a:pt x="1179840" y="0"/>
                    </a:lnTo>
                    <a:lnTo>
                      <a:pt x="1179840" y="1186740"/>
                    </a:lnTo>
                    <a:lnTo>
                      <a:pt x="0" y="118674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26">
                <a:extLst>
                  <a:ext uri="{FF2B5EF4-FFF2-40B4-BE49-F238E27FC236}">
                    <a16:creationId xmlns:a16="http://schemas.microsoft.com/office/drawing/2014/main" id="{A67288C7-F91B-7A6D-CC6F-8258059C8217}"/>
                  </a:ext>
                </a:extLst>
              </p:cNvPr>
              <p:cNvSpPr/>
              <p:nvPr/>
            </p:nvSpPr>
            <p:spPr>
              <a:xfrm>
                <a:off x="3860673" y="8490849"/>
                <a:ext cx="884880" cy="884880"/>
              </a:xfrm>
              <a:custGeom>
                <a:avLst/>
                <a:gdLst/>
                <a:ahLst/>
                <a:cxnLst/>
                <a:rect l="l" t="t" r="r" b="b"/>
                <a:pathLst>
                  <a:path w="1179840" h="1179840">
                    <a:moveTo>
                      <a:pt x="0" y="0"/>
                    </a:moveTo>
                    <a:lnTo>
                      <a:pt x="1179840" y="0"/>
                    </a:lnTo>
                    <a:lnTo>
                      <a:pt x="1179840" y="1179840"/>
                    </a:lnTo>
                    <a:lnTo>
                      <a:pt x="0" y="117984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27">
                <a:extLst>
                  <a:ext uri="{FF2B5EF4-FFF2-40B4-BE49-F238E27FC236}">
                    <a16:creationId xmlns:a16="http://schemas.microsoft.com/office/drawing/2014/main" id="{C05D7E7A-F1A9-A891-A777-66AFA49E06A3}"/>
                  </a:ext>
                </a:extLst>
              </p:cNvPr>
              <p:cNvSpPr/>
              <p:nvPr/>
            </p:nvSpPr>
            <p:spPr>
              <a:xfrm>
                <a:off x="4823036" y="8490781"/>
                <a:ext cx="885016" cy="885016"/>
              </a:xfrm>
              <a:custGeom>
                <a:avLst/>
                <a:gdLst/>
                <a:ahLst/>
                <a:cxnLst/>
                <a:rect l="l" t="t" r="r" b="b"/>
                <a:pathLst>
                  <a:path w="1180021" h="1180021">
                    <a:moveTo>
                      <a:pt x="0" y="0"/>
                    </a:moveTo>
                    <a:lnTo>
                      <a:pt x="1180021" y="0"/>
                    </a:lnTo>
                    <a:lnTo>
                      <a:pt x="1180021" y="1180021"/>
                    </a:lnTo>
                    <a:lnTo>
                      <a:pt x="0" y="118002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TextBox 28">
                <a:extLst>
                  <a:ext uri="{FF2B5EF4-FFF2-40B4-BE49-F238E27FC236}">
                    <a16:creationId xmlns:a16="http://schemas.microsoft.com/office/drawing/2014/main" id="{0C5ACD79-3502-185F-B74D-D09DA0324508}"/>
                  </a:ext>
                </a:extLst>
              </p:cNvPr>
              <p:cNvSpPr txBox="1"/>
              <p:nvPr/>
            </p:nvSpPr>
            <p:spPr>
              <a:xfrm>
                <a:off x="2257863" y="7817684"/>
                <a:ext cx="4090634" cy="2641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9"/>
                  </a:lnSpc>
                </a:pPr>
                <a:r>
                  <a:rPr lang="en-US" sz="1599" dirty="0">
                    <a:solidFill>
                      <a:srgbClr val="000000"/>
                    </a:solidFill>
                    <a:latin typeface="Fredoka Medium"/>
                  </a:rPr>
                  <a:t>How do you feel about today’s lesson?</a:t>
                </a:r>
              </a:p>
            </p:txBody>
          </p:sp>
          <p:sp>
            <p:nvSpPr>
              <p:cNvPr id="159" name="TextBox 29">
                <a:extLst>
                  <a:ext uri="{FF2B5EF4-FFF2-40B4-BE49-F238E27FC236}">
                    <a16:creationId xmlns:a16="http://schemas.microsoft.com/office/drawing/2014/main" id="{B00B2279-0D6E-AB64-315F-08F004319024}"/>
                  </a:ext>
                </a:extLst>
              </p:cNvPr>
              <p:cNvSpPr txBox="1"/>
              <p:nvPr/>
            </p:nvSpPr>
            <p:spPr>
              <a:xfrm>
                <a:off x="3183307" y="8145547"/>
                <a:ext cx="2239746" cy="1535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48"/>
                  </a:lnSpc>
                </a:pPr>
                <a:r>
                  <a:rPr lang="en-US" sz="950" dirty="0">
                    <a:solidFill>
                      <a:srgbClr val="000000"/>
                    </a:solidFill>
                    <a:latin typeface="Fredoka"/>
                  </a:rPr>
                  <a:t>(Color the face)</a:t>
                </a:r>
              </a:p>
            </p:txBody>
          </p:sp>
          <p:sp>
            <p:nvSpPr>
              <p:cNvPr id="153" name="Freeform 30">
                <a:extLst>
                  <a:ext uri="{FF2B5EF4-FFF2-40B4-BE49-F238E27FC236}">
                    <a16:creationId xmlns:a16="http://schemas.microsoft.com/office/drawing/2014/main" id="{E9557AC5-AFAC-DC49-4599-FA04D41B4486}"/>
                  </a:ext>
                </a:extLst>
              </p:cNvPr>
              <p:cNvSpPr/>
              <p:nvPr/>
            </p:nvSpPr>
            <p:spPr>
              <a:xfrm rot="18225811" flipH="1">
                <a:off x="268842" y="9768230"/>
                <a:ext cx="461212" cy="708565"/>
              </a:xfrm>
              <a:custGeom>
                <a:avLst/>
                <a:gdLst/>
                <a:ahLst/>
                <a:cxnLst/>
                <a:rect l="l" t="t" r="r" b="b"/>
                <a:pathLst>
                  <a:path w="614949" h="944753">
                    <a:moveTo>
                      <a:pt x="614948" y="0"/>
                    </a:moveTo>
                    <a:lnTo>
                      <a:pt x="0" y="0"/>
                    </a:lnTo>
                    <a:lnTo>
                      <a:pt x="0" y="944753"/>
                    </a:lnTo>
                    <a:lnTo>
                      <a:pt x="614948" y="944753"/>
                    </a:lnTo>
                    <a:lnTo>
                      <a:pt x="614948" y="0"/>
                    </a:lnTo>
                    <a:close/>
                  </a:path>
                </a:pathLst>
              </a:custGeom>
              <a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31">
                <a:extLst>
                  <a:ext uri="{FF2B5EF4-FFF2-40B4-BE49-F238E27FC236}">
                    <a16:creationId xmlns:a16="http://schemas.microsoft.com/office/drawing/2014/main" id="{7BAB3DB0-04A1-621C-CDC2-07212FBC9F32}"/>
                  </a:ext>
                </a:extLst>
              </p:cNvPr>
              <p:cNvSpPr/>
              <p:nvPr/>
            </p:nvSpPr>
            <p:spPr>
              <a:xfrm rot="3372000">
                <a:off x="6829951" y="9768230"/>
                <a:ext cx="461212" cy="708565"/>
              </a:xfrm>
              <a:custGeom>
                <a:avLst/>
                <a:gdLst/>
                <a:ahLst/>
                <a:cxnLst/>
                <a:rect l="l" t="t" r="r" b="b"/>
                <a:pathLst>
                  <a:path w="614949" h="944753">
                    <a:moveTo>
                      <a:pt x="0" y="0"/>
                    </a:moveTo>
                    <a:lnTo>
                      <a:pt x="614948" y="0"/>
                    </a:lnTo>
                    <a:lnTo>
                      <a:pt x="614948" y="944753"/>
                    </a:lnTo>
                    <a:lnTo>
                      <a:pt x="0" y="94475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AutoShape 61"/>
            <p:cNvSpPr/>
            <p:nvPr/>
          </p:nvSpPr>
          <p:spPr>
            <a:xfrm>
              <a:off x="0" y="7128934"/>
              <a:ext cx="7560000" cy="0"/>
            </a:xfrm>
            <a:prstGeom prst="line">
              <a:avLst/>
            </a:prstGeom>
            <a:ln w="19050" cap="flat">
              <a:solidFill>
                <a:srgbClr val="8F3B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666CE04-94A3-660C-35F4-1558A3F86C0C}"/>
                </a:ext>
              </a:extLst>
            </p:cNvPr>
            <p:cNvGrpSpPr/>
            <p:nvPr/>
          </p:nvGrpSpPr>
          <p:grpSpPr>
            <a:xfrm>
              <a:off x="145165" y="3750737"/>
              <a:ext cx="7269674" cy="3034238"/>
              <a:chOff x="145165" y="3750737"/>
              <a:chExt cx="7269674" cy="3034238"/>
            </a:xfrm>
          </p:grpSpPr>
          <p:sp>
            <p:nvSpPr>
              <p:cNvPr id="122" name="Freeform 4">
                <a:extLst>
                  <a:ext uri="{FF2B5EF4-FFF2-40B4-BE49-F238E27FC236}">
                    <a16:creationId xmlns:a16="http://schemas.microsoft.com/office/drawing/2014/main" id="{131CEF1F-F5D6-B050-D2F6-3BC246CBA784}"/>
                  </a:ext>
                </a:extLst>
              </p:cNvPr>
              <p:cNvSpPr/>
              <p:nvPr/>
            </p:nvSpPr>
            <p:spPr>
              <a:xfrm>
                <a:off x="6804000" y="3750737"/>
                <a:ext cx="513108" cy="572506"/>
              </a:xfrm>
              <a:custGeom>
                <a:avLst/>
                <a:gdLst/>
                <a:ahLst/>
                <a:cxnLst/>
                <a:rect l="l" t="t" r="r" b="b"/>
                <a:pathLst>
                  <a:path w="684144" h="763341">
                    <a:moveTo>
                      <a:pt x="0" y="0"/>
                    </a:moveTo>
                    <a:lnTo>
                      <a:pt x="684144" y="0"/>
                    </a:lnTo>
                    <a:lnTo>
                      <a:pt x="684144" y="763341"/>
                    </a:lnTo>
                    <a:lnTo>
                      <a:pt x="0" y="76334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5">
                <a:extLst>
                  <a:ext uri="{FF2B5EF4-FFF2-40B4-BE49-F238E27FC236}">
                    <a16:creationId xmlns:a16="http://schemas.microsoft.com/office/drawing/2014/main" id="{97399D1D-2399-C074-763D-31C97F264EAC}"/>
                  </a:ext>
                </a:extLst>
              </p:cNvPr>
              <p:cNvSpPr/>
              <p:nvPr/>
            </p:nvSpPr>
            <p:spPr>
              <a:xfrm flipH="1">
                <a:off x="242892" y="3750737"/>
                <a:ext cx="513108" cy="572506"/>
              </a:xfrm>
              <a:custGeom>
                <a:avLst/>
                <a:gdLst/>
                <a:ahLst/>
                <a:cxnLst/>
                <a:rect l="l" t="t" r="r" b="b"/>
                <a:pathLst>
                  <a:path w="684144" h="763341">
                    <a:moveTo>
                      <a:pt x="684145" y="0"/>
                    </a:moveTo>
                    <a:lnTo>
                      <a:pt x="0" y="0"/>
                    </a:lnTo>
                    <a:lnTo>
                      <a:pt x="0" y="763341"/>
                    </a:lnTo>
                    <a:lnTo>
                      <a:pt x="684145" y="763341"/>
                    </a:lnTo>
                    <a:lnTo>
                      <a:pt x="684145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59D1FAF-1B01-BE7E-943D-D09673D5BA1A}"/>
                  </a:ext>
                </a:extLst>
              </p:cNvPr>
              <p:cNvSpPr/>
              <p:nvPr/>
            </p:nvSpPr>
            <p:spPr>
              <a:xfrm>
                <a:off x="411391" y="3953454"/>
                <a:ext cx="6733718" cy="27864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utoShape 9">
                <a:extLst>
                  <a:ext uri="{FF2B5EF4-FFF2-40B4-BE49-F238E27FC236}">
                    <a16:creationId xmlns:a16="http://schemas.microsoft.com/office/drawing/2014/main" id="{B9FCEEAD-543C-6B80-B7FD-65A712F1B892}"/>
                  </a:ext>
                </a:extLst>
              </p:cNvPr>
              <p:cNvSpPr/>
              <p:nvPr/>
            </p:nvSpPr>
            <p:spPr>
              <a:xfrm>
                <a:off x="1461255" y="4018995"/>
                <a:ext cx="0" cy="2657320"/>
              </a:xfrm>
              <a:prstGeom prst="line">
                <a:avLst/>
              </a:prstGeom>
              <a:ln w="12700" cap="flat">
                <a:solidFill>
                  <a:srgbClr val="8F3B00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TextBox 10">
                <a:extLst>
                  <a:ext uri="{FF2B5EF4-FFF2-40B4-BE49-F238E27FC236}">
                    <a16:creationId xmlns:a16="http://schemas.microsoft.com/office/drawing/2014/main" id="{CDDFE3B1-10F6-6889-4A36-C01D1C31D289}"/>
                  </a:ext>
                </a:extLst>
              </p:cNvPr>
              <p:cNvSpPr txBox="1"/>
              <p:nvPr/>
            </p:nvSpPr>
            <p:spPr>
              <a:xfrm rot="16200000">
                <a:off x="-79623" y="5041902"/>
                <a:ext cx="2048825" cy="6115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r>
                  <a:rPr lang="en-US" sz="1799" u="none" strike="noStrike" dirty="0">
                    <a:solidFill>
                      <a:srgbClr val="8F3B00"/>
                    </a:solidFill>
                    <a:latin typeface="Fredoka SemiBold" pitchFamily="2" charset="-79"/>
                  </a:rPr>
                  <a:t>EMOJI  EXIT </a:t>
                </a:r>
              </a:p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r>
                  <a:rPr lang="en-US" sz="1799" u="none" strike="noStrike" dirty="0">
                    <a:solidFill>
                      <a:srgbClr val="8F3B00"/>
                    </a:solidFill>
                    <a:latin typeface="Fredoka SemiBold" pitchFamily="2" charset="-79"/>
                  </a:rPr>
                  <a:t>TICKET TEMPLATE</a:t>
                </a:r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14287E7A-C5FC-49CB-E50F-685D7B448397}"/>
                  </a:ext>
                </a:extLst>
              </p:cNvPr>
              <p:cNvSpPr/>
              <p:nvPr/>
            </p:nvSpPr>
            <p:spPr>
              <a:xfrm>
                <a:off x="1694914" y="5987061"/>
                <a:ext cx="1618784" cy="42845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rgbClr val="8F3B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: Rounded Corners 140">
                <a:extLst>
                  <a:ext uri="{FF2B5EF4-FFF2-40B4-BE49-F238E27FC236}">
                    <a16:creationId xmlns:a16="http://schemas.microsoft.com/office/drawing/2014/main" id="{AB882C0B-20BF-4CFD-2A14-2C94BDA95B1E}"/>
                  </a:ext>
                </a:extLst>
              </p:cNvPr>
              <p:cNvSpPr/>
              <p:nvPr/>
            </p:nvSpPr>
            <p:spPr>
              <a:xfrm>
                <a:off x="3493426" y="5987061"/>
                <a:ext cx="2114926" cy="42845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rgbClr val="8F3B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: Rounded Corners 141">
                <a:extLst>
                  <a:ext uri="{FF2B5EF4-FFF2-40B4-BE49-F238E27FC236}">
                    <a16:creationId xmlns:a16="http://schemas.microsoft.com/office/drawing/2014/main" id="{1D23F907-8F38-CE54-5C94-9BDAB80863FC}"/>
                  </a:ext>
                </a:extLst>
              </p:cNvPr>
              <p:cNvSpPr/>
              <p:nvPr/>
            </p:nvSpPr>
            <p:spPr>
              <a:xfrm>
                <a:off x="5787212" y="5987061"/>
                <a:ext cx="1124235" cy="42845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rgbClr val="8F3B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extBox 14">
                <a:extLst>
                  <a:ext uri="{FF2B5EF4-FFF2-40B4-BE49-F238E27FC236}">
                    <a16:creationId xmlns:a16="http://schemas.microsoft.com/office/drawing/2014/main" id="{81080E30-1338-091D-FCAB-D6C0A28C2822}"/>
                  </a:ext>
                </a:extLst>
              </p:cNvPr>
              <p:cNvSpPr txBox="1"/>
              <p:nvPr/>
            </p:nvSpPr>
            <p:spPr>
              <a:xfrm>
                <a:off x="1806941" y="6125417"/>
                <a:ext cx="404231" cy="1539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48"/>
                  </a:lnSpc>
                </a:pPr>
                <a:r>
                  <a:rPr lang="en-US" sz="950" dirty="0">
                    <a:solidFill>
                      <a:srgbClr val="000000"/>
                    </a:solidFill>
                    <a:latin typeface="Fredoka"/>
                  </a:rPr>
                  <a:t>Name</a:t>
                </a:r>
              </a:p>
            </p:txBody>
          </p:sp>
          <p:sp>
            <p:nvSpPr>
              <p:cNvPr id="144" name="TextBox 18">
                <a:extLst>
                  <a:ext uri="{FF2B5EF4-FFF2-40B4-BE49-F238E27FC236}">
                    <a16:creationId xmlns:a16="http://schemas.microsoft.com/office/drawing/2014/main" id="{88A02F04-11EB-7402-09B7-EB6FA95180E1}"/>
                  </a:ext>
                </a:extLst>
              </p:cNvPr>
              <p:cNvSpPr txBox="1"/>
              <p:nvPr/>
            </p:nvSpPr>
            <p:spPr>
              <a:xfrm>
                <a:off x="3607122" y="6125417"/>
                <a:ext cx="589384" cy="1539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48"/>
                  </a:lnSpc>
                </a:pPr>
                <a:r>
                  <a:rPr lang="en-US" sz="950" dirty="0">
                    <a:solidFill>
                      <a:srgbClr val="000000"/>
                    </a:solidFill>
                    <a:latin typeface="Fredoka"/>
                  </a:rPr>
                  <a:t>Subject</a:t>
                </a:r>
              </a:p>
            </p:txBody>
          </p:sp>
          <p:sp>
            <p:nvSpPr>
              <p:cNvPr id="145" name="TextBox 22">
                <a:extLst>
                  <a:ext uri="{FF2B5EF4-FFF2-40B4-BE49-F238E27FC236}">
                    <a16:creationId xmlns:a16="http://schemas.microsoft.com/office/drawing/2014/main" id="{EE790010-724A-86C6-9FCD-50A12D8D7E24}"/>
                  </a:ext>
                </a:extLst>
              </p:cNvPr>
              <p:cNvSpPr txBox="1"/>
              <p:nvPr/>
            </p:nvSpPr>
            <p:spPr>
              <a:xfrm>
                <a:off x="5903512" y="6125417"/>
                <a:ext cx="404231" cy="1539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48"/>
                  </a:lnSpc>
                </a:pPr>
                <a:r>
                  <a:rPr lang="en-US" sz="950" dirty="0">
                    <a:solidFill>
                      <a:srgbClr val="000000"/>
                    </a:solidFill>
                    <a:latin typeface="Fredoka"/>
                  </a:rPr>
                  <a:t>Date</a:t>
                </a:r>
              </a:p>
            </p:txBody>
          </p:sp>
          <p:sp>
            <p:nvSpPr>
              <p:cNvPr id="135" name="Freeform 23">
                <a:extLst>
                  <a:ext uri="{FF2B5EF4-FFF2-40B4-BE49-F238E27FC236}">
                    <a16:creationId xmlns:a16="http://schemas.microsoft.com/office/drawing/2014/main" id="{0B7B780D-D7C2-F6E2-B91D-7FEFC37B0999}"/>
                  </a:ext>
                </a:extLst>
              </p:cNvPr>
              <p:cNvSpPr/>
              <p:nvPr/>
            </p:nvSpPr>
            <p:spPr>
              <a:xfrm>
                <a:off x="5785534" y="4922705"/>
                <a:ext cx="884880" cy="884880"/>
              </a:xfrm>
              <a:custGeom>
                <a:avLst/>
                <a:gdLst/>
                <a:ahLst/>
                <a:cxnLst/>
                <a:rect l="l" t="t" r="r" b="b"/>
                <a:pathLst>
                  <a:path w="1179840" h="1179840">
                    <a:moveTo>
                      <a:pt x="0" y="0"/>
                    </a:moveTo>
                    <a:lnTo>
                      <a:pt x="1179840" y="0"/>
                    </a:lnTo>
                    <a:lnTo>
                      <a:pt x="1179840" y="1179840"/>
                    </a:lnTo>
                    <a:lnTo>
                      <a:pt x="0" y="117984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24">
                <a:extLst>
                  <a:ext uri="{FF2B5EF4-FFF2-40B4-BE49-F238E27FC236}">
                    <a16:creationId xmlns:a16="http://schemas.microsoft.com/office/drawing/2014/main" id="{1E1770B5-6355-F425-CDD8-204FA6F8B5C2}"/>
                  </a:ext>
                </a:extLst>
              </p:cNvPr>
              <p:cNvSpPr/>
              <p:nvPr/>
            </p:nvSpPr>
            <p:spPr>
              <a:xfrm>
                <a:off x="1935947" y="4922705"/>
                <a:ext cx="884880" cy="884880"/>
              </a:xfrm>
              <a:custGeom>
                <a:avLst/>
                <a:gdLst/>
                <a:ahLst/>
                <a:cxnLst/>
                <a:rect l="l" t="t" r="r" b="b"/>
                <a:pathLst>
                  <a:path w="1179840" h="1179840">
                    <a:moveTo>
                      <a:pt x="0" y="0"/>
                    </a:moveTo>
                    <a:lnTo>
                      <a:pt x="1179840" y="0"/>
                    </a:lnTo>
                    <a:lnTo>
                      <a:pt x="1179840" y="1179840"/>
                    </a:lnTo>
                    <a:lnTo>
                      <a:pt x="0" y="117984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25">
                <a:extLst>
                  <a:ext uri="{FF2B5EF4-FFF2-40B4-BE49-F238E27FC236}">
                    <a16:creationId xmlns:a16="http://schemas.microsoft.com/office/drawing/2014/main" id="{475F7189-78BB-BDC2-BE81-8B96A4C45C31}"/>
                  </a:ext>
                </a:extLst>
              </p:cNvPr>
              <p:cNvSpPr/>
              <p:nvPr/>
            </p:nvSpPr>
            <p:spPr>
              <a:xfrm>
                <a:off x="2898310" y="4920117"/>
                <a:ext cx="884880" cy="890055"/>
              </a:xfrm>
              <a:custGeom>
                <a:avLst/>
                <a:gdLst/>
                <a:ahLst/>
                <a:cxnLst/>
                <a:rect l="l" t="t" r="r" b="b"/>
                <a:pathLst>
                  <a:path w="1179840" h="1186740">
                    <a:moveTo>
                      <a:pt x="0" y="0"/>
                    </a:moveTo>
                    <a:lnTo>
                      <a:pt x="1179840" y="0"/>
                    </a:lnTo>
                    <a:lnTo>
                      <a:pt x="1179840" y="1186740"/>
                    </a:lnTo>
                    <a:lnTo>
                      <a:pt x="0" y="118674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26">
                <a:extLst>
                  <a:ext uri="{FF2B5EF4-FFF2-40B4-BE49-F238E27FC236}">
                    <a16:creationId xmlns:a16="http://schemas.microsoft.com/office/drawing/2014/main" id="{FC71139C-6FD0-65CB-555A-E664B3FF0E6A}"/>
                  </a:ext>
                </a:extLst>
              </p:cNvPr>
              <p:cNvSpPr/>
              <p:nvPr/>
            </p:nvSpPr>
            <p:spPr>
              <a:xfrm>
                <a:off x="3860673" y="4922705"/>
                <a:ext cx="884880" cy="884880"/>
              </a:xfrm>
              <a:custGeom>
                <a:avLst/>
                <a:gdLst/>
                <a:ahLst/>
                <a:cxnLst/>
                <a:rect l="l" t="t" r="r" b="b"/>
                <a:pathLst>
                  <a:path w="1179840" h="1179840">
                    <a:moveTo>
                      <a:pt x="0" y="0"/>
                    </a:moveTo>
                    <a:lnTo>
                      <a:pt x="1179840" y="0"/>
                    </a:lnTo>
                    <a:lnTo>
                      <a:pt x="1179840" y="1179840"/>
                    </a:lnTo>
                    <a:lnTo>
                      <a:pt x="0" y="117984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27">
                <a:extLst>
                  <a:ext uri="{FF2B5EF4-FFF2-40B4-BE49-F238E27FC236}">
                    <a16:creationId xmlns:a16="http://schemas.microsoft.com/office/drawing/2014/main" id="{A1AC1760-0A7B-42E5-9901-1B529164CF56}"/>
                  </a:ext>
                </a:extLst>
              </p:cNvPr>
              <p:cNvSpPr/>
              <p:nvPr/>
            </p:nvSpPr>
            <p:spPr>
              <a:xfrm>
                <a:off x="4823036" y="4922637"/>
                <a:ext cx="885016" cy="885016"/>
              </a:xfrm>
              <a:custGeom>
                <a:avLst/>
                <a:gdLst/>
                <a:ahLst/>
                <a:cxnLst/>
                <a:rect l="l" t="t" r="r" b="b"/>
                <a:pathLst>
                  <a:path w="1180021" h="1180021">
                    <a:moveTo>
                      <a:pt x="0" y="0"/>
                    </a:moveTo>
                    <a:lnTo>
                      <a:pt x="1180021" y="0"/>
                    </a:lnTo>
                    <a:lnTo>
                      <a:pt x="1180021" y="1180021"/>
                    </a:lnTo>
                    <a:lnTo>
                      <a:pt x="0" y="118002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TextBox 28">
                <a:extLst>
                  <a:ext uri="{FF2B5EF4-FFF2-40B4-BE49-F238E27FC236}">
                    <a16:creationId xmlns:a16="http://schemas.microsoft.com/office/drawing/2014/main" id="{0444F139-C8C3-45BB-ECB8-D13C2DC50080}"/>
                  </a:ext>
                </a:extLst>
              </p:cNvPr>
              <p:cNvSpPr txBox="1"/>
              <p:nvPr/>
            </p:nvSpPr>
            <p:spPr>
              <a:xfrm>
                <a:off x="2257863" y="4249540"/>
                <a:ext cx="4090634" cy="2641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9"/>
                  </a:lnSpc>
                </a:pPr>
                <a:r>
                  <a:rPr lang="en-US" sz="1599" dirty="0">
                    <a:solidFill>
                      <a:srgbClr val="000000"/>
                    </a:solidFill>
                    <a:latin typeface="Fredoka Medium"/>
                  </a:rPr>
                  <a:t>How do you feel about today’s lesson?</a:t>
                </a:r>
              </a:p>
            </p:txBody>
          </p:sp>
          <p:sp>
            <p:nvSpPr>
              <p:cNvPr id="134" name="TextBox 29">
                <a:extLst>
                  <a:ext uri="{FF2B5EF4-FFF2-40B4-BE49-F238E27FC236}">
                    <a16:creationId xmlns:a16="http://schemas.microsoft.com/office/drawing/2014/main" id="{CF1C1039-652A-E9CA-8A87-7A64320F9559}"/>
                  </a:ext>
                </a:extLst>
              </p:cNvPr>
              <p:cNvSpPr txBox="1"/>
              <p:nvPr/>
            </p:nvSpPr>
            <p:spPr>
              <a:xfrm>
                <a:off x="3183307" y="4577403"/>
                <a:ext cx="2239746" cy="1535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48"/>
                  </a:lnSpc>
                </a:pPr>
                <a:r>
                  <a:rPr lang="en-US" sz="950" dirty="0">
                    <a:solidFill>
                      <a:srgbClr val="000000"/>
                    </a:solidFill>
                    <a:latin typeface="Fredoka"/>
                  </a:rPr>
                  <a:t>(Color the face)</a:t>
                </a:r>
              </a:p>
            </p:txBody>
          </p:sp>
          <p:sp>
            <p:nvSpPr>
              <p:cNvPr id="128" name="Freeform 30">
                <a:extLst>
                  <a:ext uri="{FF2B5EF4-FFF2-40B4-BE49-F238E27FC236}">
                    <a16:creationId xmlns:a16="http://schemas.microsoft.com/office/drawing/2014/main" id="{3E21B401-569A-5ACD-EDF3-0C7793E6AB19}"/>
                  </a:ext>
                </a:extLst>
              </p:cNvPr>
              <p:cNvSpPr/>
              <p:nvPr/>
            </p:nvSpPr>
            <p:spPr>
              <a:xfrm rot="18225811" flipH="1">
                <a:off x="268842" y="6200086"/>
                <a:ext cx="461212" cy="708565"/>
              </a:xfrm>
              <a:custGeom>
                <a:avLst/>
                <a:gdLst/>
                <a:ahLst/>
                <a:cxnLst/>
                <a:rect l="l" t="t" r="r" b="b"/>
                <a:pathLst>
                  <a:path w="614949" h="944753">
                    <a:moveTo>
                      <a:pt x="614948" y="0"/>
                    </a:moveTo>
                    <a:lnTo>
                      <a:pt x="0" y="0"/>
                    </a:lnTo>
                    <a:lnTo>
                      <a:pt x="0" y="944753"/>
                    </a:lnTo>
                    <a:lnTo>
                      <a:pt x="614948" y="944753"/>
                    </a:lnTo>
                    <a:lnTo>
                      <a:pt x="614948" y="0"/>
                    </a:lnTo>
                    <a:close/>
                  </a:path>
                </a:pathLst>
              </a:custGeom>
              <a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31">
                <a:extLst>
                  <a:ext uri="{FF2B5EF4-FFF2-40B4-BE49-F238E27FC236}">
                    <a16:creationId xmlns:a16="http://schemas.microsoft.com/office/drawing/2014/main" id="{9D4CA08F-F7C2-3CA7-58B4-BD7A81CC49B9}"/>
                  </a:ext>
                </a:extLst>
              </p:cNvPr>
              <p:cNvSpPr/>
              <p:nvPr/>
            </p:nvSpPr>
            <p:spPr>
              <a:xfrm rot="3372000">
                <a:off x="6829951" y="6200086"/>
                <a:ext cx="461212" cy="708565"/>
              </a:xfrm>
              <a:custGeom>
                <a:avLst/>
                <a:gdLst/>
                <a:ahLst/>
                <a:cxnLst/>
                <a:rect l="l" t="t" r="r" b="b"/>
                <a:pathLst>
                  <a:path w="614949" h="944753">
                    <a:moveTo>
                      <a:pt x="0" y="0"/>
                    </a:moveTo>
                    <a:lnTo>
                      <a:pt x="614948" y="0"/>
                    </a:lnTo>
                    <a:lnTo>
                      <a:pt x="614948" y="944753"/>
                    </a:lnTo>
                    <a:lnTo>
                      <a:pt x="0" y="94475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" name="AutoShape 2"/>
            <p:cNvSpPr/>
            <p:nvPr/>
          </p:nvSpPr>
          <p:spPr>
            <a:xfrm>
              <a:off x="-177" y="3564467"/>
              <a:ext cx="7560355" cy="0"/>
            </a:xfrm>
            <a:prstGeom prst="line">
              <a:avLst/>
            </a:prstGeom>
            <a:ln w="19050" cap="flat">
              <a:solidFill>
                <a:srgbClr val="8F3B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AE0970B-13CF-09F5-BD58-10839D2A0459}"/>
                </a:ext>
              </a:extLst>
            </p:cNvPr>
            <p:cNvGrpSpPr/>
            <p:nvPr/>
          </p:nvGrpSpPr>
          <p:grpSpPr>
            <a:xfrm>
              <a:off x="145165" y="183494"/>
              <a:ext cx="7269674" cy="3034238"/>
              <a:chOff x="145165" y="183494"/>
              <a:chExt cx="7269674" cy="303423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6804000" y="183494"/>
                <a:ext cx="513108" cy="572506"/>
              </a:xfrm>
              <a:custGeom>
                <a:avLst/>
                <a:gdLst/>
                <a:ahLst/>
                <a:cxnLst/>
                <a:rect l="l" t="t" r="r" b="b"/>
                <a:pathLst>
                  <a:path w="684144" h="763341">
                    <a:moveTo>
                      <a:pt x="0" y="0"/>
                    </a:moveTo>
                    <a:lnTo>
                      <a:pt x="684144" y="0"/>
                    </a:lnTo>
                    <a:lnTo>
                      <a:pt x="684144" y="763341"/>
                    </a:lnTo>
                    <a:lnTo>
                      <a:pt x="0" y="76334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Freeform 5"/>
              <p:cNvSpPr/>
              <p:nvPr/>
            </p:nvSpPr>
            <p:spPr>
              <a:xfrm flipH="1">
                <a:off x="242892" y="183494"/>
                <a:ext cx="513108" cy="572506"/>
              </a:xfrm>
              <a:custGeom>
                <a:avLst/>
                <a:gdLst/>
                <a:ahLst/>
                <a:cxnLst/>
                <a:rect l="l" t="t" r="r" b="b"/>
                <a:pathLst>
                  <a:path w="684144" h="763341">
                    <a:moveTo>
                      <a:pt x="684145" y="0"/>
                    </a:moveTo>
                    <a:lnTo>
                      <a:pt x="0" y="0"/>
                    </a:lnTo>
                    <a:lnTo>
                      <a:pt x="0" y="763341"/>
                    </a:lnTo>
                    <a:lnTo>
                      <a:pt x="684145" y="763341"/>
                    </a:lnTo>
                    <a:lnTo>
                      <a:pt x="684145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C6A75853-AC35-2AB2-5EF6-AB5F803950CF}"/>
                  </a:ext>
                </a:extLst>
              </p:cNvPr>
              <p:cNvSpPr/>
              <p:nvPr/>
            </p:nvSpPr>
            <p:spPr>
              <a:xfrm>
                <a:off x="411389" y="385762"/>
                <a:ext cx="6733718" cy="27864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utoShape 9"/>
              <p:cNvSpPr/>
              <p:nvPr/>
            </p:nvSpPr>
            <p:spPr>
              <a:xfrm>
                <a:off x="1461255" y="451752"/>
                <a:ext cx="0" cy="2657320"/>
              </a:xfrm>
              <a:prstGeom prst="line">
                <a:avLst/>
              </a:prstGeom>
              <a:ln w="12700" cap="flat">
                <a:solidFill>
                  <a:srgbClr val="8F3B00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 rot="16200000">
                <a:off x="-79623" y="1474659"/>
                <a:ext cx="2048825" cy="6115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r>
                  <a:rPr lang="en-US" sz="1799" u="none" strike="noStrike" dirty="0">
                    <a:solidFill>
                      <a:srgbClr val="8F3B00"/>
                    </a:solidFill>
                    <a:latin typeface="Fredoka SemiBold" pitchFamily="2" charset="-79"/>
                  </a:rPr>
                  <a:t>EMOJI  EXIT </a:t>
                </a:r>
              </a:p>
              <a:p>
                <a:pPr marL="0" lvl="0" indent="0" algn="ctr">
                  <a:lnSpc>
                    <a:spcPts val="2519"/>
                  </a:lnSpc>
                  <a:spcBef>
                    <a:spcPct val="0"/>
                  </a:spcBef>
                </a:pPr>
                <a:r>
                  <a:rPr lang="en-US" sz="1799" u="none" strike="noStrike" dirty="0">
                    <a:solidFill>
                      <a:srgbClr val="8F3B00"/>
                    </a:solidFill>
                    <a:latin typeface="Fredoka SemiBold" pitchFamily="2" charset="-79"/>
                  </a:rPr>
                  <a:t>TICKET TEMPLATE</a:t>
                </a:r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D4F2669E-3798-9331-86D4-EBA879CC00D1}"/>
                  </a:ext>
                </a:extLst>
              </p:cNvPr>
              <p:cNvSpPr/>
              <p:nvPr/>
            </p:nvSpPr>
            <p:spPr>
              <a:xfrm>
                <a:off x="1694914" y="2419818"/>
                <a:ext cx="1618784" cy="42845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rgbClr val="8F3B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F09CDAE2-5135-28C0-176A-73ED9CC8A9EC}"/>
                  </a:ext>
                </a:extLst>
              </p:cNvPr>
              <p:cNvSpPr/>
              <p:nvPr/>
            </p:nvSpPr>
            <p:spPr>
              <a:xfrm>
                <a:off x="3493426" y="2419818"/>
                <a:ext cx="2114926" cy="42845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rgbClr val="8F3B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21289E3D-8998-06C9-5361-8ACF3926C55A}"/>
                  </a:ext>
                </a:extLst>
              </p:cNvPr>
              <p:cNvSpPr/>
              <p:nvPr/>
            </p:nvSpPr>
            <p:spPr>
              <a:xfrm>
                <a:off x="5787212" y="2419818"/>
                <a:ext cx="1124235" cy="42845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rgbClr val="8F3B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1806941" y="2558174"/>
                <a:ext cx="404231" cy="1539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48"/>
                  </a:lnSpc>
                </a:pPr>
                <a:r>
                  <a:rPr lang="en-US" sz="950" dirty="0">
                    <a:solidFill>
                      <a:srgbClr val="000000"/>
                    </a:solidFill>
                    <a:latin typeface="Fredoka"/>
                  </a:rPr>
                  <a:t>Name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3607122" y="2558174"/>
                <a:ext cx="589384" cy="1539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48"/>
                  </a:lnSpc>
                </a:pPr>
                <a:r>
                  <a:rPr lang="en-US" sz="950" dirty="0">
                    <a:solidFill>
                      <a:srgbClr val="000000"/>
                    </a:solidFill>
                    <a:latin typeface="Fredoka"/>
                  </a:rPr>
                  <a:t>Subject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5903512" y="2558174"/>
                <a:ext cx="404231" cy="1539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48"/>
                  </a:lnSpc>
                </a:pPr>
                <a:r>
                  <a:rPr lang="en-US" sz="950" dirty="0">
                    <a:solidFill>
                      <a:srgbClr val="000000"/>
                    </a:solidFill>
                    <a:latin typeface="Fredoka"/>
                  </a:rPr>
                  <a:t>Date</a:t>
                </a:r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5785534" y="1355462"/>
                <a:ext cx="884880" cy="884880"/>
              </a:xfrm>
              <a:custGeom>
                <a:avLst/>
                <a:gdLst/>
                <a:ahLst/>
                <a:cxnLst/>
                <a:rect l="l" t="t" r="r" b="b"/>
                <a:pathLst>
                  <a:path w="1179840" h="1179840">
                    <a:moveTo>
                      <a:pt x="0" y="0"/>
                    </a:moveTo>
                    <a:lnTo>
                      <a:pt x="1179840" y="0"/>
                    </a:lnTo>
                    <a:lnTo>
                      <a:pt x="1179840" y="1179840"/>
                    </a:lnTo>
                    <a:lnTo>
                      <a:pt x="0" y="117984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1935947" y="1355462"/>
                <a:ext cx="884880" cy="884880"/>
              </a:xfrm>
              <a:custGeom>
                <a:avLst/>
                <a:gdLst/>
                <a:ahLst/>
                <a:cxnLst/>
                <a:rect l="l" t="t" r="r" b="b"/>
                <a:pathLst>
                  <a:path w="1179840" h="1179840">
                    <a:moveTo>
                      <a:pt x="0" y="0"/>
                    </a:moveTo>
                    <a:lnTo>
                      <a:pt x="1179840" y="0"/>
                    </a:lnTo>
                    <a:lnTo>
                      <a:pt x="1179840" y="1179840"/>
                    </a:lnTo>
                    <a:lnTo>
                      <a:pt x="0" y="117984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2898310" y="1352874"/>
                <a:ext cx="884880" cy="890055"/>
              </a:xfrm>
              <a:custGeom>
                <a:avLst/>
                <a:gdLst/>
                <a:ahLst/>
                <a:cxnLst/>
                <a:rect l="l" t="t" r="r" b="b"/>
                <a:pathLst>
                  <a:path w="1179840" h="1186740">
                    <a:moveTo>
                      <a:pt x="0" y="0"/>
                    </a:moveTo>
                    <a:lnTo>
                      <a:pt x="1179840" y="0"/>
                    </a:lnTo>
                    <a:lnTo>
                      <a:pt x="1179840" y="1186740"/>
                    </a:lnTo>
                    <a:lnTo>
                      <a:pt x="0" y="118674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3860673" y="1355462"/>
                <a:ext cx="884880" cy="884880"/>
              </a:xfrm>
              <a:custGeom>
                <a:avLst/>
                <a:gdLst/>
                <a:ahLst/>
                <a:cxnLst/>
                <a:rect l="l" t="t" r="r" b="b"/>
                <a:pathLst>
                  <a:path w="1179840" h="1179840">
                    <a:moveTo>
                      <a:pt x="0" y="0"/>
                    </a:moveTo>
                    <a:lnTo>
                      <a:pt x="1179840" y="0"/>
                    </a:lnTo>
                    <a:lnTo>
                      <a:pt x="1179840" y="1179840"/>
                    </a:lnTo>
                    <a:lnTo>
                      <a:pt x="0" y="117984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4823036" y="1355394"/>
                <a:ext cx="885016" cy="885016"/>
              </a:xfrm>
              <a:custGeom>
                <a:avLst/>
                <a:gdLst/>
                <a:ahLst/>
                <a:cxnLst/>
                <a:rect l="l" t="t" r="r" b="b"/>
                <a:pathLst>
                  <a:path w="1180021" h="1180021">
                    <a:moveTo>
                      <a:pt x="0" y="0"/>
                    </a:moveTo>
                    <a:lnTo>
                      <a:pt x="1180021" y="0"/>
                    </a:lnTo>
                    <a:lnTo>
                      <a:pt x="1180021" y="1180021"/>
                    </a:lnTo>
                    <a:lnTo>
                      <a:pt x="0" y="118002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2257863" y="682297"/>
                <a:ext cx="4090634" cy="2641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39"/>
                  </a:lnSpc>
                </a:pPr>
                <a:r>
                  <a:rPr lang="en-US" sz="1599" dirty="0">
                    <a:solidFill>
                      <a:srgbClr val="000000"/>
                    </a:solidFill>
                    <a:latin typeface="Fredoka Medium"/>
                  </a:rPr>
                  <a:t>How do you feel about today’s lesson?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3183307" y="1010160"/>
                <a:ext cx="2239746" cy="1535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48"/>
                  </a:lnSpc>
                </a:pPr>
                <a:r>
                  <a:rPr lang="en-US" sz="950" dirty="0">
                    <a:solidFill>
                      <a:srgbClr val="000000"/>
                    </a:solidFill>
                    <a:latin typeface="Fredoka"/>
                  </a:rPr>
                  <a:t>(Color the face)</a:t>
                </a:r>
              </a:p>
            </p:txBody>
          </p:sp>
          <p:sp>
            <p:nvSpPr>
              <p:cNvPr id="30" name="Freeform 30"/>
              <p:cNvSpPr/>
              <p:nvPr/>
            </p:nvSpPr>
            <p:spPr>
              <a:xfrm rot="18225811" flipH="1">
                <a:off x="268842" y="2632843"/>
                <a:ext cx="461212" cy="708565"/>
              </a:xfrm>
              <a:custGeom>
                <a:avLst/>
                <a:gdLst/>
                <a:ahLst/>
                <a:cxnLst/>
                <a:rect l="l" t="t" r="r" b="b"/>
                <a:pathLst>
                  <a:path w="614949" h="944753">
                    <a:moveTo>
                      <a:pt x="614948" y="0"/>
                    </a:moveTo>
                    <a:lnTo>
                      <a:pt x="0" y="0"/>
                    </a:lnTo>
                    <a:lnTo>
                      <a:pt x="0" y="944753"/>
                    </a:lnTo>
                    <a:lnTo>
                      <a:pt x="614948" y="944753"/>
                    </a:lnTo>
                    <a:lnTo>
                      <a:pt x="614948" y="0"/>
                    </a:lnTo>
                    <a:close/>
                  </a:path>
                </a:pathLst>
              </a:custGeom>
              <a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1"/>
              <p:cNvSpPr/>
              <p:nvPr/>
            </p:nvSpPr>
            <p:spPr>
              <a:xfrm rot="3372000">
                <a:off x="6829951" y="2632843"/>
                <a:ext cx="461212" cy="708565"/>
              </a:xfrm>
              <a:custGeom>
                <a:avLst/>
                <a:gdLst/>
                <a:ahLst/>
                <a:cxnLst/>
                <a:rect l="l" t="t" r="r" b="b"/>
                <a:pathLst>
                  <a:path w="614949" h="944753">
                    <a:moveTo>
                      <a:pt x="0" y="0"/>
                    </a:moveTo>
                    <a:lnTo>
                      <a:pt x="614948" y="0"/>
                    </a:lnTo>
                    <a:lnTo>
                      <a:pt x="614948" y="944753"/>
                    </a:lnTo>
                    <a:lnTo>
                      <a:pt x="0" y="94475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" name="TemplateLAB"/>
            <p:cNvSpPr/>
            <p:nvPr/>
          </p:nvSpPr>
          <p:spPr>
            <a:xfrm rot="5400000">
              <a:off x="6947885" y="1717942"/>
              <a:ext cx="748190" cy="123451"/>
            </a:xfrm>
            <a:custGeom>
              <a:avLst/>
              <a:gdLst/>
              <a:ahLst/>
              <a:cxnLst/>
              <a:rect l="l" t="t" r="r" b="b"/>
              <a:pathLst>
                <a:path w="748190" h="123451">
                  <a:moveTo>
                    <a:pt x="0" y="0"/>
                  </a:moveTo>
                  <a:lnTo>
                    <a:pt x="748190" y="0"/>
                  </a:lnTo>
                  <a:lnTo>
                    <a:pt x="748190" y="123452"/>
                  </a:lnTo>
                  <a:lnTo>
                    <a:pt x="0" y="1234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60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Fredoka Medium</vt:lpstr>
      <vt:lpstr>Fredoka</vt:lpstr>
      <vt:lpstr>Fredoka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Exit Ticket (Portrait)</dc:title>
  <dc:creator>Hoang Anh</dc:creator>
  <cp:lastModifiedBy>Hoang Anh</cp:lastModifiedBy>
  <cp:revision>15</cp:revision>
  <dcterms:created xsi:type="dcterms:W3CDTF">2006-08-16T00:00:00Z</dcterms:created>
  <dcterms:modified xsi:type="dcterms:W3CDTF">2023-09-29T11:06:52Z</dcterms:modified>
  <dc:identifier>DAFvahlxRyY</dc:identifier>
</cp:coreProperties>
</file>