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doka" pitchFamily="2" charset="-79"/>
      <p:regular r:id="rId7"/>
      <p:bold r:id="rId8"/>
    </p:embeddedFont>
    <p:embeddedFont>
      <p:font typeface="Fredoka Medium" pitchFamily="2" charset="-79"/>
      <p:regular r:id="rId9"/>
    </p:embeddedFont>
    <p:embeddedFont>
      <p:font typeface="Fredoka SemiBold" pitchFamily="2" charset="-7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>
        <p:scale>
          <a:sx n="66" d="100"/>
          <a:sy n="66" d="100"/>
        </p:scale>
        <p:origin x="2700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">
            <a:extLst>
              <a:ext uri="{FF2B5EF4-FFF2-40B4-BE49-F238E27FC236}">
                <a16:creationId xmlns:a16="http://schemas.microsoft.com/office/drawing/2014/main" id="{49546511-6EF1-82A5-F4B8-F71D74A1729F}"/>
              </a:ext>
            </a:extLst>
          </p:cNvPr>
          <p:cNvGrpSpPr/>
          <p:nvPr/>
        </p:nvGrpSpPr>
        <p:grpSpPr>
          <a:xfrm>
            <a:off x="-231009" y="-1"/>
            <a:ext cx="7965131" cy="10693401"/>
            <a:chOff x="-231009" y="-1"/>
            <a:chExt cx="7965131" cy="1069340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C18A57-B875-7F53-529E-F8364F5C60C0}"/>
                </a:ext>
              </a:extLst>
            </p:cNvPr>
            <p:cNvGrpSpPr/>
            <p:nvPr/>
          </p:nvGrpSpPr>
          <p:grpSpPr>
            <a:xfrm>
              <a:off x="-231009" y="-1"/>
              <a:ext cx="7965131" cy="10693401"/>
              <a:chOff x="-231009" y="-1"/>
              <a:chExt cx="7965131" cy="1069340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9310445"/>
                <a:ext cx="7556500" cy="1382955"/>
              </a:xfrm>
              <a:custGeom>
                <a:avLst/>
                <a:gdLst/>
                <a:ahLst/>
                <a:cxnLst/>
                <a:rect l="l" t="t" r="r" b="b"/>
                <a:pathLst>
                  <a:path w="7840270" h="1767625">
                    <a:moveTo>
                      <a:pt x="0" y="0"/>
                    </a:moveTo>
                    <a:lnTo>
                      <a:pt x="7840270" y="0"/>
                    </a:lnTo>
                    <a:lnTo>
                      <a:pt x="7840270" y="1767625"/>
                    </a:lnTo>
                    <a:lnTo>
                      <a:pt x="0" y="17676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855" r="-1901" b="-278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 rot="14999052" flipH="1">
                <a:off x="6197847" y="7743455"/>
                <a:ext cx="814564" cy="798273"/>
              </a:xfrm>
              <a:custGeom>
                <a:avLst/>
                <a:gdLst/>
                <a:ahLst/>
                <a:cxnLst/>
                <a:rect l="l" t="t" r="r" b="b"/>
                <a:pathLst>
                  <a:path w="814564" h="798273">
                    <a:moveTo>
                      <a:pt x="814564" y="0"/>
                    </a:moveTo>
                    <a:lnTo>
                      <a:pt x="0" y="0"/>
                    </a:lnTo>
                    <a:lnTo>
                      <a:pt x="0" y="798273"/>
                    </a:lnTo>
                    <a:lnTo>
                      <a:pt x="814564" y="798273"/>
                    </a:lnTo>
                    <a:lnTo>
                      <a:pt x="814564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5D9966-5E4F-EC86-EFFC-1B59C6AEC85D}"/>
                  </a:ext>
                </a:extLst>
              </p:cNvPr>
              <p:cNvSpPr/>
              <p:nvPr/>
            </p:nvSpPr>
            <p:spPr>
              <a:xfrm rot="13805431">
                <a:off x="36005" y="8567684"/>
                <a:ext cx="399421" cy="933450"/>
              </a:xfrm>
              <a:custGeom>
                <a:avLst/>
                <a:gdLst>
                  <a:gd name="connsiteX0" fmla="*/ 399421 w 399421"/>
                  <a:gd name="connsiteY0" fmla="*/ 933450 h 933450"/>
                  <a:gd name="connsiteX1" fmla="*/ 0 w 399421"/>
                  <a:gd name="connsiteY1" fmla="*/ 933450 h 933450"/>
                  <a:gd name="connsiteX2" fmla="*/ 0 w 399421"/>
                  <a:gd name="connsiteY2" fmla="*/ 0 h 933450"/>
                  <a:gd name="connsiteX3" fmla="*/ 9105 w 399421"/>
                  <a:gd name="connsiteY3" fmla="*/ 1 h 933450"/>
                  <a:gd name="connsiteX4" fmla="*/ 399421 w 399421"/>
                  <a:gd name="connsiteY4" fmla="*/ 326466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21" h="933450">
                    <a:moveTo>
                      <a:pt x="399421" y="933450"/>
                    </a:moveTo>
                    <a:lnTo>
                      <a:pt x="0" y="933450"/>
                    </a:lnTo>
                    <a:lnTo>
                      <a:pt x="0" y="0"/>
                    </a:lnTo>
                    <a:lnTo>
                      <a:pt x="9105" y="1"/>
                    </a:lnTo>
                    <a:lnTo>
                      <a:pt x="399421" y="326466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l="-1" t="-4598" r="1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-2" y="6405372"/>
                <a:ext cx="606838" cy="1129032"/>
              </a:xfrm>
              <a:custGeom>
                <a:avLst/>
                <a:gdLst/>
                <a:ahLst/>
                <a:cxnLst/>
                <a:rect l="l" t="t" r="r" b="b"/>
                <a:pathLst>
                  <a:path w="1233915" h="1129032">
                    <a:moveTo>
                      <a:pt x="0" y="0"/>
                    </a:moveTo>
                    <a:lnTo>
                      <a:pt x="1233915" y="0"/>
                    </a:lnTo>
                    <a:lnTo>
                      <a:pt x="1233915" y="1129032"/>
                    </a:lnTo>
                    <a:lnTo>
                      <a:pt x="0" y="11290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l="-10333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04819CA-05BA-BCB3-AB1C-51E89E1938F1}"/>
                  </a:ext>
                </a:extLst>
              </p:cNvPr>
              <p:cNvSpPr/>
              <p:nvPr/>
            </p:nvSpPr>
            <p:spPr>
              <a:xfrm rot="18900000">
                <a:off x="7116677" y="5930055"/>
                <a:ext cx="546903" cy="1017474"/>
              </a:xfrm>
              <a:custGeom>
                <a:avLst/>
                <a:gdLst>
                  <a:gd name="connsiteX0" fmla="*/ 546903 w 546903"/>
                  <a:gd name="connsiteY0" fmla="*/ 0 h 1017474"/>
                  <a:gd name="connsiteX1" fmla="*/ 546903 w 546903"/>
                  <a:gd name="connsiteY1" fmla="*/ 470571 h 1017474"/>
                  <a:gd name="connsiteX2" fmla="*/ 0 w 546903"/>
                  <a:gd name="connsiteY2" fmla="*/ 1017474 h 1017474"/>
                  <a:gd name="connsiteX3" fmla="*/ 0 w 546903"/>
                  <a:gd name="connsiteY3" fmla="*/ 0 h 1017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6903" h="1017474">
                    <a:moveTo>
                      <a:pt x="546903" y="0"/>
                    </a:moveTo>
                    <a:lnTo>
                      <a:pt x="546903" y="470571"/>
                    </a:lnTo>
                    <a:lnTo>
                      <a:pt x="0" y="101747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b="-1248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 rot="18900000" flipH="1">
                <a:off x="688397" y="5054571"/>
                <a:ext cx="315823" cy="772012"/>
              </a:xfrm>
              <a:custGeom>
                <a:avLst/>
                <a:gdLst/>
                <a:ahLst/>
                <a:cxnLst/>
                <a:rect l="l" t="t" r="r" b="b"/>
                <a:pathLst>
                  <a:path w="315823" h="772012">
                    <a:moveTo>
                      <a:pt x="315823" y="0"/>
                    </a:moveTo>
                    <a:lnTo>
                      <a:pt x="0" y="0"/>
                    </a:lnTo>
                    <a:lnTo>
                      <a:pt x="0" y="772012"/>
                    </a:lnTo>
                    <a:lnTo>
                      <a:pt x="315823" y="772012"/>
                    </a:lnTo>
                    <a:lnTo>
                      <a:pt x="315823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6837037" y="3321835"/>
                <a:ext cx="719463" cy="789734"/>
              </a:xfrm>
              <a:custGeom>
                <a:avLst/>
                <a:gdLst/>
                <a:ahLst/>
                <a:cxnLst/>
                <a:rect l="l" t="t" r="r" b="b"/>
                <a:pathLst>
                  <a:path w="863098" h="789734">
                    <a:moveTo>
                      <a:pt x="0" y="0"/>
                    </a:moveTo>
                    <a:lnTo>
                      <a:pt x="863098" y="0"/>
                    </a:lnTo>
                    <a:lnTo>
                      <a:pt x="863098" y="789734"/>
                    </a:lnTo>
                    <a:lnTo>
                      <a:pt x="0" y="7897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 r="-1996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9"/>
              <p:cNvSpPr/>
              <p:nvPr/>
            </p:nvSpPr>
            <p:spPr>
              <a:xfrm rot="16917790" flipH="1">
                <a:off x="539244" y="2935189"/>
                <a:ext cx="814564" cy="798273"/>
              </a:xfrm>
              <a:custGeom>
                <a:avLst/>
                <a:gdLst/>
                <a:ahLst/>
                <a:cxnLst/>
                <a:rect l="l" t="t" r="r" b="b"/>
                <a:pathLst>
                  <a:path w="814564" h="798273">
                    <a:moveTo>
                      <a:pt x="814564" y="0"/>
                    </a:moveTo>
                    <a:lnTo>
                      <a:pt x="0" y="0"/>
                    </a:lnTo>
                    <a:lnTo>
                      <a:pt x="0" y="798273"/>
                    </a:lnTo>
                    <a:lnTo>
                      <a:pt x="814564" y="798273"/>
                    </a:lnTo>
                    <a:lnTo>
                      <a:pt x="814564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B33A814-E9FB-BE4F-A595-46FAB19D5F75}"/>
                  </a:ext>
                </a:extLst>
              </p:cNvPr>
              <p:cNvSpPr/>
              <p:nvPr/>
            </p:nvSpPr>
            <p:spPr>
              <a:xfrm rot="13315919">
                <a:off x="7100604" y="1716123"/>
                <a:ext cx="633518" cy="1121699"/>
              </a:xfrm>
              <a:custGeom>
                <a:avLst/>
                <a:gdLst>
                  <a:gd name="connsiteX0" fmla="*/ 633518 w 633518"/>
                  <a:gd name="connsiteY0" fmla="*/ 1121699 h 1121699"/>
                  <a:gd name="connsiteX1" fmla="*/ 0 w 633518"/>
                  <a:gd name="connsiteY1" fmla="*/ 416424 h 1121699"/>
                  <a:gd name="connsiteX2" fmla="*/ 0 w 633518"/>
                  <a:gd name="connsiteY2" fmla="*/ 0 h 1121699"/>
                  <a:gd name="connsiteX3" fmla="*/ 633518 w 633518"/>
                  <a:gd name="connsiteY3" fmla="*/ 0 h 112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3518" h="1121699">
                    <a:moveTo>
                      <a:pt x="633518" y="1121699"/>
                    </a:moveTo>
                    <a:lnTo>
                      <a:pt x="0" y="416424"/>
                    </a:lnTo>
                    <a:lnTo>
                      <a:pt x="0" y="0"/>
                    </a:lnTo>
                    <a:lnTo>
                      <a:pt x="633518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b="-24510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FB4633E-1017-55ED-2890-A07DF3A335ED}"/>
                  </a:ext>
                </a:extLst>
              </p:cNvPr>
              <p:cNvSpPr/>
              <p:nvPr/>
            </p:nvSpPr>
            <p:spPr>
              <a:xfrm rot="18900000">
                <a:off x="-98116" y="1231281"/>
                <a:ext cx="546902" cy="1076239"/>
              </a:xfrm>
              <a:custGeom>
                <a:avLst/>
                <a:gdLst>
                  <a:gd name="connsiteX0" fmla="*/ 546902 w 546902"/>
                  <a:gd name="connsiteY0" fmla="*/ 0 h 1076239"/>
                  <a:gd name="connsiteX1" fmla="*/ 546902 w 546902"/>
                  <a:gd name="connsiteY1" fmla="*/ 1076239 h 1076239"/>
                  <a:gd name="connsiteX2" fmla="*/ 0 w 546902"/>
                  <a:gd name="connsiteY2" fmla="*/ 1076239 h 1076239"/>
                  <a:gd name="connsiteX3" fmla="*/ 0 w 546902"/>
                  <a:gd name="connsiteY3" fmla="*/ 563606 h 1076239"/>
                  <a:gd name="connsiteX4" fmla="*/ 499066 w 546902"/>
                  <a:gd name="connsiteY4" fmla="*/ 64540 h 1076239"/>
                  <a:gd name="connsiteX5" fmla="*/ 434525 w 546902"/>
                  <a:gd name="connsiteY5" fmla="*/ 0 h 107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6902" h="1076239">
                    <a:moveTo>
                      <a:pt x="546902" y="0"/>
                    </a:moveTo>
                    <a:lnTo>
                      <a:pt x="546902" y="1076239"/>
                    </a:lnTo>
                    <a:lnTo>
                      <a:pt x="0" y="1076239"/>
                    </a:lnTo>
                    <a:lnTo>
                      <a:pt x="0" y="563606"/>
                    </a:lnTo>
                    <a:lnTo>
                      <a:pt x="499066" y="64540"/>
                    </a:lnTo>
                    <a:lnTo>
                      <a:pt x="434525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-24218" b="1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6180577" y="0"/>
                <a:ext cx="1375923" cy="1697415"/>
              </a:xfrm>
              <a:custGeom>
                <a:avLst/>
                <a:gdLst/>
                <a:ahLst/>
                <a:cxnLst/>
                <a:rect l="l" t="t" r="r" b="b"/>
                <a:pathLst>
                  <a:path w="1988491" h="2146819">
                    <a:moveTo>
                      <a:pt x="0" y="0"/>
                    </a:moveTo>
                    <a:lnTo>
                      <a:pt x="1988491" y="0"/>
                    </a:lnTo>
                    <a:lnTo>
                      <a:pt x="1988491" y="2146819"/>
                    </a:lnTo>
                    <a:lnTo>
                      <a:pt x="0" y="21468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 l="-1" t="-26476" r="-4452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 flipH="1">
                <a:off x="-2" y="-1"/>
                <a:ext cx="1600553" cy="1081623"/>
              </a:xfrm>
              <a:custGeom>
                <a:avLst/>
                <a:gdLst/>
                <a:ahLst/>
                <a:cxnLst/>
                <a:rect l="l" t="t" r="r" b="b"/>
                <a:pathLst>
                  <a:path w="2534610" h="1134238">
                    <a:moveTo>
                      <a:pt x="2534610" y="0"/>
                    </a:moveTo>
                    <a:lnTo>
                      <a:pt x="0" y="0"/>
                    </a:lnTo>
                    <a:lnTo>
                      <a:pt x="0" y="1134238"/>
                    </a:lnTo>
                    <a:lnTo>
                      <a:pt x="2534610" y="1134238"/>
                    </a:lnTo>
                    <a:lnTo>
                      <a:pt x="253461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 t="-4864" r="-5835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11B18D-5382-8CE8-5DB4-99794486C555}"/>
                </a:ext>
              </a:extLst>
            </p:cNvPr>
            <p:cNvGrpSpPr/>
            <p:nvPr/>
          </p:nvGrpSpPr>
          <p:grpSpPr>
            <a:xfrm>
              <a:off x="1148832" y="7979131"/>
              <a:ext cx="5345662" cy="1936523"/>
              <a:chOff x="1148832" y="7979131"/>
              <a:chExt cx="5345662" cy="193652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70E821B-A86F-D99C-7249-10279827E0D9}"/>
                  </a:ext>
                </a:extLst>
              </p:cNvPr>
              <p:cNvSpPr/>
              <p:nvPr/>
            </p:nvSpPr>
            <p:spPr>
              <a:xfrm>
                <a:off x="1148832" y="8393470"/>
                <a:ext cx="5345662" cy="152218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269244" y="7979131"/>
                <a:ext cx="5018011" cy="2476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920"/>
                  </a:lnSpc>
                  <a:spcBef>
                    <a:spcPct val="0"/>
                  </a:spcBef>
                </a:pPr>
                <a:r>
                  <a:rPr lang="en-US" sz="1600" u="none" strike="noStrike" dirty="0">
                    <a:solidFill>
                      <a:srgbClr val="330000"/>
                    </a:solidFill>
                    <a:latin typeface="Fredoka Medium"/>
                  </a:rPr>
                  <a:t>Question I still have</a:t>
                </a: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421416" y="8754470"/>
                <a:ext cx="795169" cy="820531"/>
              </a:xfrm>
              <a:custGeom>
                <a:avLst/>
                <a:gdLst/>
                <a:ahLst/>
                <a:cxnLst/>
                <a:rect l="l" t="t" r="r" b="b"/>
                <a:pathLst>
                  <a:path w="1060226" h="1094042">
                    <a:moveTo>
                      <a:pt x="0" y="0"/>
                    </a:moveTo>
                    <a:lnTo>
                      <a:pt x="1060226" y="0"/>
                    </a:lnTo>
                    <a:lnTo>
                      <a:pt x="1060226" y="1094042"/>
                    </a:lnTo>
                    <a:lnTo>
                      <a:pt x="0" y="10940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 rot="21490123">
                <a:off x="1606560" y="9039718"/>
                <a:ext cx="397051" cy="3824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2933"/>
                  </a:lnSpc>
                  <a:spcBef>
                    <a:spcPct val="0"/>
                  </a:spcBef>
                </a:pPr>
                <a:r>
                  <a:rPr lang="en-US" sz="3400" b="1" dirty="0">
                    <a:solidFill>
                      <a:srgbClr val="FFFFFF"/>
                    </a:solidFill>
                    <a:latin typeface="Fredoka" pitchFamily="2" charset="-79"/>
                  </a:rPr>
                  <a:t>1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BED5C1-BDE1-F8E0-17AB-5C41485CCE1F}"/>
                </a:ext>
              </a:extLst>
            </p:cNvPr>
            <p:cNvGrpSpPr/>
            <p:nvPr/>
          </p:nvGrpSpPr>
          <p:grpSpPr>
            <a:xfrm>
              <a:off x="1148832" y="5577535"/>
              <a:ext cx="5345662" cy="1943109"/>
              <a:chOff x="1148832" y="5577535"/>
              <a:chExt cx="5345662" cy="1943109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E7451D6-D784-8DFD-B7BA-BB670A5A0156}"/>
                  </a:ext>
                </a:extLst>
              </p:cNvPr>
              <p:cNvSpPr/>
              <p:nvPr/>
            </p:nvSpPr>
            <p:spPr>
              <a:xfrm>
                <a:off x="1148832" y="5998460"/>
                <a:ext cx="5345662" cy="152218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269244" y="5577535"/>
                <a:ext cx="5018011" cy="2476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20"/>
                  </a:lnSpc>
                </a:pPr>
                <a:r>
                  <a:rPr lang="en-US" sz="1600" dirty="0">
                    <a:solidFill>
                      <a:srgbClr val="330000"/>
                    </a:solidFill>
                    <a:latin typeface="Fredoka Medium"/>
                  </a:rPr>
                  <a:t>Things I found interesting</a:t>
                </a: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1421416" y="6352873"/>
                <a:ext cx="795169" cy="820531"/>
              </a:xfrm>
              <a:custGeom>
                <a:avLst/>
                <a:gdLst/>
                <a:ahLst/>
                <a:cxnLst/>
                <a:rect l="l" t="t" r="r" b="b"/>
                <a:pathLst>
                  <a:path w="1060226" h="1094042">
                    <a:moveTo>
                      <a:pt x="0" y="0"/>
                    </a:moveTo>
                    <a:lnTo>
                      <a:pt x="1060226" y="0"/>
                    </a:lnTo>
                    <a:lnTo>
                      <a:pt x="1060226" y="1094042"/>
                    </a:lnTo>
                    <a:lnTo>
                      <a:pt x="0" y="10940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 rot="21490123">
                <a:off x="1620475" y="6623116"/>
                <a:ext cx="397051" cy="3824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2933"/>
                  </a:lnSpc>
                  <a:spcBef>
                    <a:spcPct val="0"/>
                  </a:spcBef>
                </a:pPr>
                <a:r>
                  <a:rPr lang="en-US" sz="3400" b="1" dirty="0">
                    <a:solidFill>
                      <a:srgbClr val="FFFFFF"/>
                    </a:solidFill>
                    <a:latin typeface="Fredoka" pitchFamily="2" charset="-79"/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6B4F9E-CB5C-83A4-D265-00520790802B}"/>
                </a:ext>
              </a:extLst>
            </p:cNvPr>
            <p:cNvGrpSpPr/>
            <p:nvPr/>
          </p:nvGrpSpPr>
          <p:grpSpPr>
            <a:xfrm>
              <a:off x="1148832" y="3175938"/>
              <a:ext cx="5345662" cy="1946697"/>
              <a:chOff x="1148832" y="3175938"/>
              <a:chExt cx="5345662" cy="1946697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1668667-21BC-7B64-3144-9745B2CFA0E8}"/>
                  </a:ext>
                </a:extLst>
              </p:cNvPr>
              <p:cNvSpPr/>
              <p:nvPr/>
            </p:nvSpPr>
            <p:spPr>
              <a:xfrm>
                <a:off x="1148832" y="3600451"/>
                <a:ext cx="5345662" cy="152218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69244" y="3175938"/>
                <a:ext cx="5018011" cy="2476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920"/>
                  </a:lnSpc>
                  <a:spcBef>
                    <a:spcPct val="0"/>
                  </a:spcBef>
                </a:pPr>
                <a:r>
                  <a:rPr lang="en-US" sz="1600" u="none" strike="noStrike" dirty="0">
                    <a:solidFill>
                      <a:srgbClr val="330000"/>
                    </a:solidFill>
                    <a:latin typeface="Fredoka Medium"/>
                  </a:rPr>
                  <a:t>Things I learned today</a:t>
                </a: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:a16="http://schemas.microsoft.com/office/drawing/2014/main" id="{74FF5F80-7A40-B622-FD57-80D90DC40109}"/>
                  </a:ext>
                </a:extLst>
              </p:cNvPr>
              <p:cNvSpPr/>
              <p:nvPr/>
            </p:nvSpPr>
            <p:spPr>
              <a:xfrm>
                <a:off x="1421416" y="3951277"/>
                <a:ext cx="795169" cy="820531"/>
              </a:xfrm>
              <a:custGeom>
                <a:avLst/>
                <a:gdLst/>
                <a:ahLst/>
                <a:cxnLst/>
                <a:rect l="l" t="t" r="r" b="b"/>
                <a:pathLst>
                  <a:path w="1060226" h="1094042">
                    <a:moveTo>
                      <a:pt x="0" y="0"/>
                    </a:moveTo>
                    <a:lnTo>
                      <a:pt x="1060226" y="0"/>
                    </a:lnTo>
                    <a:lnTo>
                      <a:pt x="1060226" y="1094042"/>
                    </a:lnTo>
                    <a:lnTo>
                      <a:pt x="0" y="10940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49">
                <a:extLst>
                  <a:ext uri="{FF2B5EF4-FFF2-40B4-BE49-F238E27FC236}">
                    <a16:creationId xmlns:a16="http://schemas.microsoft.com/office/drawing/2014/main" id="{E935D1D1-7DA7-0433-8994-B90842A31C51}"/>
                  </a:ext>
                </a:extLst>
              </p:cNvPr>
              <p:cNvSpPr txBox="1"/>
              <p:nvPr/>
            </p:nvSpPr>
            <p:spPr>
              <a:xfrm rot="21490123">
                <a:off x="1620475" y="4245272"/>
                <a:ext cx="397051" cy="3824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2933"/>
                  </a:lnSpc>
                  <a:spcBef>
                    <a:spcPct val="0"/>
                  </a:spcBef>
                </a:pPr>
                <a:r>
                  <a:rPr lang="en-US" sz="3400" b="1" dirty="0">
                    <a:solidFill>
                      <a:srgbClr val="FFFFFF"/>
                    </a:solidFill>
                    <a:latin typeface="Fredoka" pitchFamily="2" charset="-79"/>
                  </a:rPr>
                  <a:t>3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CC6B55-F111-2B1A-2E78-F622B61D1643}"/>
                </a:ext>
              </a:extLst>
            </p:cNvPr>
            <p:cNvGrpSpPr/>
            <p:nvPr/>
          </p:nvGrpSpPr>
          <p:grpSpPr>
            <a:xfrm>
              <a:off x="1107169" y="681155"/>
              <a:ext cx="5341792" cy="2088654"/>
              <a:chOff x="1107169" y="681155"/>
              <a:chExt cx="5341792" cy="2088654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92BB93A-93F6-534E-7112-20E239AE7A2F}"/>
                  </a:ext>
                </a:extLst>
              </p:cNvPr>
              <p:cNvSpPr/>
              <p:nvPr/>
            </p:nvSpPr>
            <p:spPr>
              <a:xfrm>
                <a:off x="1107169" y="2343266"/>
                <a:ext cx="3001189" cy="426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514D9AA-7EAF-797D-10A7-8CB0D5571409}"/>
                  </a:ext>
                </a:extLst>
              </p:cNvPr>
              <p:cNvSpPr/>
              <p:nvPr/>
            </p:nvSpPr>
            <p:spPr>
              <a:xfrm>
                <a:off x="4256884" y="2343266"/>
                <a:ext cx="2192077" cy="426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412813" y="2421204"/>
                <a:ext cx="936114" cy="2452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20"/>
                  </a:lnSpc>
                </a:pPr>
                <a:r>
                  <a:rPr lang="en-US" sz="1600" dirty="0">
                    <a:solidFill>
                      <a:srgbClr val="330000"/>
                    </a:solidFill>
                    <a:latin typeface="Fredoka Medium"/>
                  </a:rPr>
                  <a:t>Name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4506552" y="2421204"/>
                <a:ext cx="936114" cy="2452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20"/>
                  </a:lnSpc>
                </a:pPr>
                <a:r>
                  <a:rPr lang="en-US" sz="1600" dirty="0">
                    <a:solidFill>
                      <a:srgbClr val="330000"/>
                    </a:solidFill>
                    <a:latin typeface="Fredoka Medium"/>
                  </a:rPr>
                  <a:t>Date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215927" y="1575906"/>
                <a:ext cx="5128145" cy="4873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764"/>
                  </a:lnSpc>
                </a:pPr>
                <a:r>
                  <a:rPr lang="en-US" sz="3400" dirty="0">
                    <a:solidFill>
                      <a:srgbClr val="DF6004"/>
                    </a:solidFill>
                    <a:latin typeface="Fredoka SemiBold" pitchFamily="2" charset="-79"/>
                  </a:rPr>
                  <a:t>exit ticket template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215927" y="681155"/>
                <a:ext cx="5128145" cy="8058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270"/>
                  </a:lnSpc>
                </a:pPr>
                <a:r>
                  <a:rPr lang="en-US" sz="5700" dirty="0">
                    <a:solidFill>
                      <a:srgbClr val="DF6004"/>
                    </a:solidFill>
                    <a:latin typeface="Fredoka SemiBold" pitchFamily="2" charset="-79"/>
                  </a:rPr>
                  <a:t>3-2-1 </a:t>
                </a:r>
              </a:p>
            </p:txBody>
          </p:sp>
        </p:grpSp>
        <p:sp>
          <p:nvSpPr>
            <p:cNvPr id="46" name="TemplateLAB"/>
            <p:cNvSpPr/>
            <p:nvPr/>
          </p:nvSpPr>
          <p:spPr>
            <a:xfrm rot="5400000">
              <a:off x="6607205" y="9248719"/>
              <a:ext cx="748190" cy="123451"/>
            </a:xfrm>
            <a:custGeom>
              <a:avLst/>
              <a:gdLst/>
              <a:ahLst/>
              <a:cxnLst/>
              <a:rect l="l" t="t" r="r" b="b"/>
              <a:pathLst>
                <a:path w="748190" h="123451">
                  <a:moveTo>
                    <a:pt x="0" y="0"/>
                  </a:moveTo>
                  <a:lnTo>
                    <a:pt x="748190" y="0"/>
                  </a:lnTo>
                  <a:lnTo>
                    <a:pt x="748190" y="123452"/>
                  </a:lnTo>
                  <a:lnTo>
                    <a:pt x="0" y="123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Fredoka Medium</vt:lpstr>
      <vt:lpstr>Arial</vt:lpstr>
      <vt:lpstr>Fredoka</vt:lpstr>
      <vt:lpstr>Calibri</vt:lpstr>
      <vt:lpstr>Fredoka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13</cp:revision>
  <dcterms:created xsi:type="dcterms:W3CDTF">2006-08-16T00:00:00Z</dcterms:created>
  <dcterms:modified xsi:type="dcterms:W3CDTF">2023-09-29T09:59:33Z</dcterms:modified>
  <dc:identifier>DAFvahlxRyY</dc:identifier>
</cp:coreProperties>
</file>