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us Jakarta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18"/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 varScale="1">
        <p:scale>
          <a:sx n="52" d="100"/>
          <a:sy n="52" d="100"/>
        </p:scale>
        <p:origin x="2630" y="48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B8C3ACB3-A6CB-CFD2-E10B-D8978C81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9719"/>
              </p:ext>
            </p:extLst>
          </p:nvPr>
        </p:nvGraphicFramePr>
        <p:xfrm>
          <a:off x="1049108" y="2516296"/>
          <a:ext cx="5924751" cy="72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393">
                  <a:extLst>
                    <a:ext uri="{9D8B030D-6E8A-4147-A177-3AD203B41FA5}">
                      <a16:colId xmlns:a16="http://schemas.microsoft.com/office/drawing/2014/main" val="2669096031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1747826207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3838038023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4123973987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199614362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770689011"/>
                    </a:ext>
                  </a:extLst>
                </a:gridCol>
                <a:gridCol w="846393">
                  <a:extLst>
                    <a:ext uri="{9D8B030D-6E8A-4147-A177-3AD203B41FA5}">
                      <a16:colId xmlns:a16="http://schemas.microsoft.com/office/drawing/2014/main" val="3365005492"/>
                    </a:ext>
                  </a:extLst>
                </a:gridCol>
              </a:tblGrid>
              <a:tr h="3816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38326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7059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77184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71636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46960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45444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1818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16211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15226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50160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09923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18437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35882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60394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87624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10982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87905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9033"/>
                  </a:ext>
                </a:extLst>
              </a:tr>
              <a:tr h="381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76065"/>
                  </a:ext>
                </a:extLst>
              </a:tr>
            </a:tbl>
          </a:graphicData>
        </a:graphic>
      </p:graphicFrame>
      <p:grpSp>
        <p:nvGrpSpPr>
          <p:cNvPr id="16" name="Group 1">
            <a:extLst>
              <a:ext uri="{FF2B5EF4-FFF2-40B4-BE49-F238E27FC236}">
                <a16:creationId xmlns:a16="http://schemas.microsoft.com/office/drawing/2014/main" id="{C30B37D5-573E-4F5C-D214-385C500DBBDC}"/>
              </a:ext>
            </a:extLst>
          </p:cNvPr>
          <p:cNvGrpSpPr/>
          <p:nvPr/>
        </p:nvGrpSpPr>
        <p:grpSpPr>
          <a:xfrm>
            <a:off x="342869" y="768207"/>
            <a:ext cx="6582661" cy="9563508"/>
            <a:chOff x="342869" y="768207"/>
            <a:chExt cx="6582661" cy="956350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E43DEBF-1B41-1EC7-F0A6-26CCBF60795F}"/>
                </a:ext>
              </a:extLst>
            </p:cNvPr>
            <p:cNvGrpSpPr/>
            <p:nvPr/>
          </p:nvGrpSpPr>
          <p:grpSpPr>
            <a:xfrm>
              <a:off x="342869" y="2620090"/>
              <a:ext cx="540838" cy="6990031"/>
              <a:chOff x="342869" y="2620090"/>
              <a:chExt cx="540838" cy="6990031"/>
            </a:xfrm>
          </p:grpSpPr>
          <p:sp>
            <p:nvSpPr>
              <p:cNvPr id="58" name="TextBox 58"/>
              <p:cNvSpPr txBox="1"/>
              <p:nvPr/>
            </p:nvSpPr>
            <p:spPr>
              <a:xfrm>
                <a:off x="342869" y="8726338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22:00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342869" y="2620090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6:00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342869" y="3001730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7:00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342869" y="3765011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9:00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342869" y="4528292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11:00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342869" y="5293996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13:00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342869" y="6054854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15:00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342869" y="6818135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17:00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342869" y="7581416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19:00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342869" y="8344697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21:00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342869" y="3383371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8:00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342869" y="4146652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10:00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342869" y="4909933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12:00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42869" y="5673214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14:00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342869" y="6436495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16:00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342869" y="7199776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18:00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342869" y="7963057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20:00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342869" y="9109008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23:00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342869" y="9495025"/>
                <a:ext cx="540838" cy="115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b="1" u="none" strike="noStrike" spc="122" dirty="0">
                    <a:solidFill>
                      <a:srgbClr val="000000"/>
                    </a:solidFill>
                    <a:latin typeface="Plus Jakarta Sans" pitchFamily="2" charset="0"/>
                  </a:rPr>
                  <a:t>24:00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3136F98-B41A-2840-0091-33D6EF731BA5}"/>
                </a:ext>
              </a:extLst>
            </p:cNvPr>
            <p:cNvGrpSpPr/>
            <p:nvPr/>
          </p:nvGrpSpPr>
          <p:grpSpPr>
            <a:xfrm>
              <a:off x="1095645" y="2269005"/>
              <a:ext cx="5829885" cy="104196"/>
              <a:chOff x="1095645" y="2269005"/>
              <a:chExt cx="5829885" cy="104196"/>
            </a:xfrm>
          </p:grpSpPr>
          <p:sp>
            <p:nvSpPr>
              <p:cNvPr id="59" name="TextBox 59"/>
              <p:cNvSpPr txBox="1"/>
              <p:nvPr/>
            </p:nvSpPr>
            <p:spPr>
              <a:xfrm>
                <a:off x="1095645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MONDAY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940929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TUESDAY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3630514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THURSDAY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315725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SATURDAY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2785230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WEDNESDAY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4470441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FRIDAY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6161009" y="2269005"/>
                <a:ext cx="764521" cy="104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650" b="1" u="none" strike="noStrike" spc="113" dirty="0">
                    <a:solidFill>
                      <a:srgbClr val="000000"/>
                    </a:solidFill>
                    <a:latin typeface="Plus Jakarta Sans" pitchFamily="2" charset="0"/>
                  </a:rPr>
                  <a:t>SUNDAY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E40EF2-9158-AE12-6852-E440BEF68E8D}"/>
                </a:ext>
              </a:extLst>
            </p:cNvPr>
            <p:cNvGrpSpPr/>
            <p:nvPr/>
          </p:nvGrpSpPr>
          <p:grpSpPr>
            <a:xfrm>
              <a:off x="606088" y="768207"/>
              <a:ext cx="6319442" cy="1027924"/>
              <a:chOff x="606088" y="768207"/>
              <a:chExt cx="6319442" cy="1027924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7064F23-BC9E-FBC2-6DEF-FED4DE923892}"/>
                  </a:ext>
                </a:extLst>
              </p:cNvPr>
              <p:cNvGrpSpPr/>
              <p:nvPr/>
            </p:nvGrpSpPr>
            <p:grpSpPr>
              <a:xfrm>
                <a:off x="5768908" y="1064615"/>
                <a:ext cx="1156622" cy="621327"/>
                <a:chOff x="5768908" y="1064615"/>
                <a:chExt cx="1156622" cy="621327"/>
              </a:xfrm>
            </p:grpSpPr>
            <p:sp>
              <p:nvSpPr>
                <p:cNvPr id="84" name="AutoShape 84"/>
                <p:cNvSpPr/>
                <p:nvPr/>
              </p:nvSpPr>
              <p:spPr>
                <a:xfrm>
                  <a:off x="5768908" y="1685942"/>
                  <a:ext cx="1156622" cy="0"/>
                </a:xfrm>
                <a:prstGeom prst="line">
                  <a:avLst/>
                </a:prstGeom>
                <a:ln w="9525" cap="rnd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5893235" y="1064615"/>
                  <a:ext cx="907969" cy="1667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19"/>
                    </a:lnSpc>
                    <a:spcBef>
                      <a:spcPct val="0"/>
                    </a:spcBef>
                  </a:pPr>
                  <a:r>
                    <a:rPr lang="en-US" sz="1099" b="1" spc="109" dirty="0">
                      <a:solidFill>
                        <a:srgbClr val="283618"/>
                      </a:solidFill>
                      <a:latin typeface="Plus Jakarta Sans" pitchFamily="2" charset="0"/>
                    </a:rPr>
                    <a:t>WEEK</a:t>
                  </a:r>
                </a:p>
              </p:txBody>
            </p:sp>
          </p:grpSp>
          <p:sp>
            <p:nvSpPr>
              <p:cNvPr id="86" name="TextBox 86"/>
              <p:cNvSpPr txBox="1"/>
              <p:nvPr/>
            </p:nvSpPr>
            <p:spPr>
              <a:xfrm>
                <a:off x="606088" y="768207"/>
                <a:ext cx="4693181" cy="10279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93"/>
                  </a:lnSpc>
                </a:pPr>
                <a:r>
                  <a:rPr lang="en-US" sz="3301" b="1" spc="105" dirty="0">
                    <a:solidFill>
                      <a:srgbClr val="283618"/>
                    </a:solidFill>
                    <a:latin typeface="Plus Jakarta Sans" pitchFamily="2" charset="0"/>
                  </a:rPr>
                  <a:t>WEEKLY TIME BLOCKING TEMPLATE</a:t>
                </a:r>
              </a:p>
            </p:txBody>
          </p:sp>
        </p:grpSp>
        <p:sp>
          <p:nvSpPr>
            <p:cNvPr id="87" name="TemplateLAB"/>
            <p:cNvSpPr/>
            <p:nvPr/>
          </p:nvSpPr>
          <p:spPr>
            <a:xfrm>
              <a:off x="3273025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1691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HUONG NGUYEN THU</cp:lastModifiedBy>
  <cp:revision>11</cp:revision>
  <dcterms:created xsi:type="dcterms:W3CDTF">2006-08-16T00:00:00Z</dcterms:created>
  <dcterms:modified xsi:type="dcterms:W3CDTF">2023-09-23T06:09:10Z</dcterms:modified>
  <dc:identifier>DAFuwn2qbCo</dc:identifier>
</cp:coreProperties>
</file>