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ans" panose="00000500000000000000" pitchFamily="2" charset="0"/>
      <p:regular r:id="rId7"/>
      <p:bold r:id="rId8"/>
      <p:italic r:id="rId9"/>
      <p:boldItalic r:id="rId10"/>
    </p:embeddedFont>
    <p:embeddedFont>
      <p:font typeface="Open Sauce Sans Medium" panose="00000600000000000000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75" userDrawn="1">
          <p15:clr>
            <a:srgbClr val="A4A3A4"/>
          </p15:clr>
        </p15:guide>
        <p15:guide id="2" orient="horz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4E3"/>
    <a:srgbClr val="FF8A00"/>
    <a:srgbClr val="FD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1" autoAdjust="0"/>
    <p:restoredTop sz="96081" autoAdjust="0"/>
  </p:normalViewPr>
  <p:slideViewPr>
    <p:cSldViewPr>
      <p:cViewPr>
        <p:scale>
          <a:sx n="66" d="100"/>
          <a:sy n="66" d="100"/>
        </p:scale>
        <p:origin x="2658" y="162"/>
      </p:cViewPr>
      <p:guideLst>
        <p:guide pos="2375"/>
        <p:guide orient="horz"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589552"/>
              </p:ext>
            </p:extLst>
          </p:nvPr>
        </p:nvGraphicFramePr>
        <p:xfrm>
          <a:off x="774411" y="2163842"/>
          <a:ext cx="6048000" cy="7772159"/>
        </p:xfrm>
        <a:graphic>
          <a:graphicData uri="http://schemas.openxmlformats.org/drawingml/2006/table">
            <a:tbl>
              <a:tblPr/>
              <a:tblGrid>
                <a:gridCol w="889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b="0" dirty="0">
                          <a:solidFill>
                            <a:srgbClr val="FFFFFF"/>
                          </a:solidFill>
                          <a:latin typeface="Open Sauce Sans Medium" panose="00000600000000000000" pitchFamily="2" charset="0"/>
                        </a:rPr>
                        <a:t>Time</a:t>
                      </a:r>
                      <a:endParaRPr lang="en-US" sz="950" b="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14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b="0" dirty="0">
                          <a:solidFill>
                            <a:srgbClr val="FFFFFF"/>
                          </a:solidFill>
                          <a:latin typeface="Open Sauce Sans Medium" panose="00000600000000000000" pitchFamily="2" charset="0"/>
                        </a:rPr>
                        <a:t>Tasks</a:t>
                      </a:r>
                      <a:endParaRPr lang="en-US" sz="950" b="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14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06:00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07:00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08:00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09:00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10:00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11:00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12:00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13:00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14:00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15:00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16:00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17:00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18:00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19:00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20:00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21:00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22:00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9061"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r>
                        <a:rPr lang="en-US" sz="950" dirty="0">
                          <a:solidFill>
                            <a:srgbClr val="7F1420"/>
                          </a:solidFill>
                          <a:latin typeface="Open Sauce Sans" panose="00000500000000000000" pitchFamily="2" charset="0"/>
                        </a:rPr>
                        <a:t>23:00</a:t>
                      </a: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1"/>
                        </a:lnSpc>
                        <a:defRPr/>
                      </a:pPr>
                      <a:endParaRPr lang="en-US" sz="950" dirty="0"/>
                    </a:p>
                  </a:txBody>
                  <a:tcPr marL="88529" marR="88529" marT="88529" marB="88529" anchor="ctr">
                    <a:lnL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55" cap="flat" cmpd="sng" algn="ctr">
                      <a:solidFill>
                        <a:srgbClr val="B291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39" name="Group 7">
            <a:extLst>
              <a:ext uri="{FF2B5EF4-FFF2-40B4-BE49-F238E27FC236}">
                <a16:creationId xmlns:a16="http://schemas.microsoft.com/office/drawing/2014/main" id="{9980239E-48D7-C248-52A7-74BEE0CB3496}"/>
              </a:ext>
            </a:extLst>
          </p:cNvPr>
          <p:cNvGrpSpPr/>
          <p:nvPr/>
        </p:nvGrpSpPr>
        <p:grpSpPr>
          <a:xfrm>
            <a:off x="756000" y="705582"/>
            <a:ext cx="6053583" cy="9692417"/>
            <a:chOff x="756000" y="705582"/>
            <a:chExt cx="6053583" cy="969241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357A38-3FC3-5389-923D-BA69F824218A}"/>
                </a:ext>
              </a:extLst>
            </p:cNvPr>
            <p:cNvGrpSpPr/>
            <p:nvPr/>
          </p:nvGrpSpPr>
          <p:grpSpPr>
            <a:xfrm>
              <a:off x="4357378" y="1043353"/>
              <a:ext cx="2452205" cy="543279"/>
              <a:chOff x="4357378" y="1043353"/>
              <a:chExt cx="2452205" cy="54327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357378" y="1387331"/>
                <a:ext cx="199301" cy="19930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7F142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4732862" y="1387331"/>
                <a:ext cx="199301" cy="19930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7F142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5108346" y="1387331"/>
                <a:ext cx="199301" cy="19930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7F142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483830" y="1387331"/>
                <a:ext cx="199301" cy="19930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7F142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5859314" y="1387331"/>
                <a:ext cx="199301" cy="19930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7F142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6234798" y="1387331"/>
                <a:ext cx="199301" cy="19930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7F142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6610282" y="1387331"/>
                <a:ext cx="199301" cy="19930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7F142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4373011" y="1043353"/>
                <a:ext cx="168034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dirty="0">
                    <a:solidFill>
                      <a:srgbClr val="7F1420"/>
                    </a:solidFill>
                    <a:latin typeface="Open Sauce Sans Medium" panose="00000600000000000000" pitchFamily="2" charset="0"/>
                  </a:rPr>
                  <a:t>M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4748495" y="1043353"/>
                <a:ext cx="168034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lvl="0" indent="0" algn="ctr">
                  <a:lnSpc>
                    <a:spcPts val="1540"/>
                  </a:lnSpc>
                  <a:spcBef>
                    <a:spcPct val="0"/>
                  </a:spcBef>
                  <a:defRPr sz="1100" b="1">
                    <a:solidFill>
                      <a:srgbClr val="7F1420"/>
                    </a:solidFill>
                    <a:latin typeface="Open Sauce Medium"/>
                  </a:defRPr>
                </a:lvl1pPr>
              </a:lstStyle>
              <a:p>
                <a:r>
                  <a:rPr lang="en-US" b="0" dirty="0">
                    <a:latin typeface="Open Sauce Sans Medium" panose="00000600000000000000" pitchFamily="2" charset="0"/>
                  </a:rPr>
                  <a:t>T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5123979" y="1043353"/>
                <a:ext cx="168034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lvl="0" indent="0" algn="ctr">
                  <a:lnSpc>
                    <a:spcPts val="1540"/>
                  </a:lnSpc>
                  <a:spcBef>
                    <a:spcPct val="0"/>
                  </a:spcBef>
                  <a:defRPr sz="1100" b="1">
                    <a:solidFill>
                      <a:srgbClr val="7F1420"/>
                    </a:solidFill>
                    <a:latin typeface="Open Sauce Medium"/>
                  </a:defRPr>
                </a:lvl1pPr>
              </a:lstStyle>
              <a:p>
                <a:r>
                  <a:rPr lang="en-US" b="0" dirty="0">
                    <a:latin typeface="Open Sauce Sans Medium" panose="00000600000000000000" pitchFamily="2" charset="0"/>
                  </a:rPr>
                  <a:t>W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5499463" y="1043353"/>
                <a:ext cx="168034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lvl="0" indent="0" algn="ctr">
                  <a:lnSpc>
                    <a:spcPts val="1540"/>
                  </a:lnSpc>
                  <a:spcBef>
                    <a:spcPct val="0"/>
                  </a:spcBef>
                  <a:defRPr sz="1100" b="1">
                    <a:solidFill>
                      <a:srgbClr val="7F1420"/>
                    </a:solidFill>
                    <a:latin typeface="Open Sauce Medium"/>
                  </a:defRPr>
                </a:lvl1pPr>
              </a:lstStyle>
              <a:p>
                <a:r>
                  <a:rPr lang="en-US" b="0" dirty="0">
                    <a:latin typeface="Open Sauce Sans Medium" panose="00000600000000000000" pitchFamily="2" charset="0"/>
                  </a:rPr>
                  <a:t>T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5874947" y="1043353"/>
                <a:ext cx="168034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lvl="0" indent="0" algn="ctr">
                  <a:lnSpc>
                    <a:spcPts val="1540"/>
                  </a:lnSpc>
                  <a:spcBef>
                    <a:spcPct val="0"/>
                  </a:spcBef>
                  <a:defRPr sz="1100" b="1">
                    <a:solidFill>
                      <a:srgbClr val="7F1420"/>
                    </a:solidFill>
                    <a:latin typeface="Open Sauce Medium"/>
                  </a:defRPr>
                </a:lvl1pPr>
              </a:lstStyle>
              <a:p>
                <a:r>
                  <a:rPr lang="en-US" b="0" dirty="0">
                    <a:latin typeface="Open Sauce Sans Medium" panose="00000600000000000000" pitchFamily="2" charset="0"/>
                  </a:rPr>
                  <a:t>F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6250431" y="1043353"/>
                <a:ext cx="168034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lvl="0" indent="0" algn="ctr">
                  <a:lnSpc>
                    <a:spcPts val="1540"/>
                  </a:lnSpc>
                  <a:spcBef>
                    <a:spcPct val="0"/>
                  </a:spcBef>
                  <a:defRPr sz="1100" b="1">
                    <a:solidFill>
                      <a:srgbClr val="7F1420"/>
                    </a:solidFill>
                    <a:latin typeface="Open Sauce Medium"/>
                  </a:defRPr>
                </a:lvl1pPr>
              </a:lstStyle>
              <a:p>
                <a:r>
                  <a:rPr lang="en-US" b="0" dirty="0">
                    <a:latin typeface="Open Sauce Sans Medium" panose="00000600000000000000" pitchFamily="2" charset="0"/>
                  </a:rPr>
                  <a:t>S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6625915" y="1043353"/>
                <a:ext cx="168034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lvl="0" indent="0" algn="ctr">
                  <a:lnSpc>
                    <a:spcPts val="1540"/>
                  </a:lnSpc>
                  <a:spcBef>
                    <a:spcPct val="0"/>
                  </a:spcBef>
                  <a:defRPr sz="1100" b="1">
                    <a:solidFill>
                      <a:srgbClr val="7F1420"/>
                    </a:solidFill>
                    <a:latin typeface="Open Sauce Medium"/>
                  </a:defRPr>
                </a:lvl1pPr>
              </a:lstStyle>
              <a:p>
                <a:r>
                  <a:rPr lang="en-US" b="0" dirty="0">
                    <a:latin typeface="Open Sauce Sans Medium" panose="00000600000000000000" pitchFamily="2" charset="0"/>
                  </a:rPr>
                  <a:t>S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225B23-FFDA-DF24-44D2-ABC0C072310A}"/>
                </a:ext>
              </a:extLst>
            </p:cNvPr>
            <p:cNvGrpSpPr/>
            <p:nvPr/>
          </p:nvGrpSpPr>
          <p:grpSpPr>
            <a:xfrm>
              <a:off x="841033" y="1746138"/>
              <a:ext cx="1031392" cy="151645"/>
              <a:chOff x="841033" y="1746138"/>
              <a:chExt cx="1031392" cy="151645"/>
            </a:xfrm>
          </p:grpSpPr>
          <p:sp>
            <p:nvSpPr>
              <p:cNvPr id="33" name="TextBox 33"/>
              <p:cNvSpPr txBox="1"/>
              <p:nvPr/>
            </p:nvSpPr>
            <p:spPr>
              <a:xfrm>
                <a:off x="841033" y="1746138"/>
                <a:ext cx="463780" cy="1516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3"/>
                  </a:lnSpc>
                </a:pPr>
                <a:r>
                  <a:rPr lang="en-US" sz="902" spc="31" dirty="0">
                    <a:solidFill>
                      <a:srgbClr val="7F1420"/>
                    </a:solidFill>
                    <a:latin typeface="Open Sauce Sans Medium" panose="00000600000000000000" pitchFamily="2" charset="0"/>
                  </a:rPr>
                  <a:t>DATE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1382653" y="1746138"/>
                <a:ext cx="148432" cy="1516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3"/>
                  </a:lnSpc>
                </a:pPr>
                <a:r>
                  <a:rPr lang="en-US" sz="902" spc="31" dirty="0">
                    <a:solidFill>
                      <a:srgbClr val="7F1420"/>
                    </a:solidFill>
                    <a:latin typeface="Open Sauce Sans Medium" panose="00000600000000000000" pitchFamily="2" charset="0"/>
                  </a:rPr>
                  <a:t>/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723993" y="1746138"/>
                <a:ext cx="148432" cy="1516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3"/>
                  </a:lnSpc>
                </a:pPr>
                <a:r>
                  <a:rPr lang="en-US" sz="902" spc="31" dirty="0">
                    <a:solidFill>
                      <a:srgbClr val="7F1420"/>
                    </a:solidFill>
                    <a:latin typeface="Open Sauce Sans Medium" panose="00000600000000000000" pitchFamily="2" charset="0"/>
                  </a:rPr>
                  <a:t>/</a:t>
                </a:r>
              </a:p>
            </p:txBody>
          </p:sp>
        </p:grpSp>
        <p:sp>
          <p:nvSpPr>
            <p:cNvPr id="3" name="TextBox 3"/>
            <p:cNvSpPr txBox="1"/>
            <p:nvPr/>
          </p:nvSpPr>
          <p:spPr>
            <a:xfrm>
              <a:off x="756000" y="705582"/>
              <a:ext cx="3390821" cy="906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4"/>
                </a:lnSpc>
              </a:pPr>
              <a:r>
                <a:rPr lang="en-US" sz="3350" b="1" spc="-67" dirty="0">
                  <a:solidFill>
                    <a:srgbClr val="7F1420"/>
                  </a:solidFill>
                  <a:latin typeface="Open Sauce Sans" panose="00000500000000000000" pitchFamily="2" charset="0"/>
                </a:rPr>
                <a:t>Time boxing template</a:t>
              </a:r>
            </a:p>
          </p:txBody>
        </p:sp>
        <p:sp>
          <p:nvSpPr>
            <p:cNvPr id="36" name="TemplateLAB"/>
            <p:cNvSpPr/>
            <p:nvPr/>
          </p:nvSpPr>
          <p:spPr>
            <a:xfrm>
              <a:off x="3274776" y="10231275"/>
              <a:ext cx="1010449" cy="166724"/>
            </a:xfrm>
            <a:custGeom>
              <a:avLst/>
              <a:gdLst/>
              <a:ahLst/>
              <a:cxnLst/>
              <a:rect l="l" t="t" r="r" b="b"/>
              <a:pathLst>
                <a:path w="1010449" h="166724">
                  <a:moveTo>
                    <a:pt x="0" y="0"/>
                  </a:moveTo>
                  <a:lnTo>
                    <a:pt x="1010448" y="0"/>
                  </a:lnTo>
                  <a:lnTo>
                    <a:pt x="1010448" y="166724"/>
                  </a:lnTo>
                  <a:lnTo>
                    <a:pt x="0" y="166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33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Open Sauce Sans Medium</vt:lpstr>
      <vt:lpstr>Arial</vt:lpstr>
      <vt:lpstr>Calibri</vt:lpstr>
      <vt:lpstr>Open Sauce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Blocking Template (Portrait)</dc:title>
  <dc:creator>Hoang Anh</dc:creator>
  <cp:lastModifiedBy>Hoang Anh</cp:lastModifiedBy>
  <cp:revision>12</cp:revision>
  <dcterms:created xsi:type="dcterms:W3CDTF">2006-08-16T00:00:00Z</dcterms:created>
  <dcterms:modified xsi:type="dcterms:W3CDTF">2023-09-22T10:03:13Z</dcterms:modified>
  <dc:identifier>DAFuwn2qbCo</dc:identifier>
</cp:coreProperties>
</file>