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us Jakarta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75" userDrawn="1">
          <p15:clr>
            <a:srgbClr val="A4A3A4"/>
          </p15:clr>
        </p15:guide>
        <p15:guide id="2" orient="horz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4E3"/>
    <a:srgbClr val="FF8A00"/>
    <a:srgbClr val="FD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1" autoAdjust="0"/>
    <p:restoredTop sz="96081" autoAdjust="0"/>
  </p:normalViewPr>
  <p:slideViewPr>
    <p:cSldViewPr>
      <p:cViewPr varScale="1">
        <p:scale>
          <a:sx n="68" d="100"/>
          <a:sy n="68" d="100"/>
        </p:scale>
        <p:origin x="2664" y="120"/>
      </p:cViewPr>
      <p:guideLst>
        <p:guide pos="2375"/>
        <p:guide orient="horz"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able 4">
            <a:extLst>
              <a:ext uri="{FF2B5EF4-FFF2-40B4-BE49-F238E27FC236}">
                <a16:creationId xmlns:a16="http://schemas.microsoft.com/office/drawing/2014/main" id="{43AD9DF1-A611-E495-AE8D-3A73A5F5B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836197"/>
              </p:ext>
            </p:extLst>
          </p:nvPr>
        </p:nvGraphicFramePr>
        <p:xfrm>
          <a:off x="758699" y="2780702"/>
          <a:ext cx="6032931" cy="735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179">
                  <a:extLst>
                    <a:ext uri="{9D8B030D-6E8A-4147-A177-3AD203B41FA5}">
                      <a16:colId xmlns:a16="http://schemas.microsoft.com/office/drawing/2014/main" val="4037535018"/>
                    </a:ext>
                  </a:extLst>
                </a:gridCol>
                <a:gridCol w="1732584">
                  <a:extLst>
                    <a:ext uri="{9D8B030D-6E8A-4147-A177-3AD203B41FA5}">
                      <a16:colId xmlns:a16="http://schemas.microsoft.com/office/drawing/2014/main" val="3505887489"/>
                    </a:ext>
                  </a:extLst>
                </a:gridCol>
                <a:gridCol w="1732584">
                  <a:extLst>
                    <a:ext uri="{9D8B030D-6E8A-4147-A177-3AD203B41FA5}">
                      <a16:colId xmlns:a16="http://schemas.microsoft.com/office/drawing/2014/main" val="1914637154"/>
                    </a:ext>
                  </a:extLst>
                </a:gridCol>
                <a:gridCol w="1732584">
                  <a:extLst>
                    <a:ext uri="{9D8B030D-6E8A-4147-A177-3AD203B41FA5}">
                      <a16:colId xmlns:a16="http://schemas.microsoft.com/office/drawing/2014/main" val="3190737268"/>
                    </a:ext>
                  </a:extLst>
                </a:gridCol>
              </a:tblGrid>
              <a:tr h="4086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76216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523554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4938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02583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43245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31777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29611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5034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50188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750505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863837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040757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431234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58084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939123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181369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5547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32F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605"/>
                  </a:ext>
                </a:extLst>
              </a:tr>
            </a:tbl>
          </a:graphicData>
        </a:graphic>
      </p:graphicFrame>
      <p:grpSp>
        <p:nvGrpSpPr>
          <p:cNvPr id="112" name="Group 4">
            <a:extLst>
              <a:ext uri="{FF2B5EF4-FFF2-40B4-BE49-F238E27FC236}">
                <a16:creationId xmlns:a16="http://schemas.microsoft.com/office/drawing/2014/main" id="{114E2E5E-3BBE-C6B2-7B69-5213B3A405D6}"/>
              </a:ext>
            </a:extLst>
          </p:cNvPr>
          <p:cNvGrpSpPr/>
          <p:nvPr/>
        </p:nvGrpSpPr>
        <p:grpSpPr>
          <a:xfrm>
            <a:off x="761211" y="-316908"/>
            <a:ext cx="7021584" cy="10447808"/>
            <a:chOff x="761211" y="-316908"/>
            <a:chExt cx="7021584" cy="10447808"/>
          </a:xfrm>
        </p:grpSpPr>
        <p:sp>
          <p:nvSpPr>
            <p:cNvPr id="109" name="Graphic">
              <a:extLst>
                <a:ext uri="{FF2B5EF4-FFF2-40B4-BE49-F238E27FC236}">
                  <a16:creationId xmlns:a16="http://schemas.microsoft.com/office/drawing/2014/main" id="{58BBE899-DD36-FE9D-6856-84446516BB8C}"/>
                </a:ext>
              </a:extLst>
            </p:cNvPr>
            <p:cNvSpPr/>
            <p:nvPr/>
          </p:nvSpPr>
          <p:spPr>
            <a:xfrm rot="-582794" flipH="1">
              <a:off x="5415211" y="-316908"/>
              <a:ext cx="2367584" cy="2001318"/>
            </a:xfrm>
            <a:custGeom>
              <a:avLst/>
              <a:gdLst>
                <a:gd name="connsiteX0" fmla="*/ 2018888 w 2367584"/>
                <a:gd name="connsiteY0" fmla="*/ 0 h 2001318"/>
                <a:gd name="connsiteX1" fmla="*/ 2046164 w 2367584"/>
                <a:gd name="connsiteY1" fmla="*/ 159351 h 2001318"/>
                <a:gd name="connsiteX2" fmla="*/ 124661 w 2367584"/>
                <a:gd name="connsiteY2" fmla="*/ 488256 h 2001318"/>
                <a:gd name="connsiteX3" fmla="*/ 356743 w 2367584"/>
                <a:gd name="connsiteY3" fmla="*/ 1844106 h 2001318"/>
                <a:gd name="connsiteX4" fmla="*/ 0 w 2367584"/>
                <a:gd name="connsiteY4" fmla="*/ 1905169 h 2001318"/>
                <a:gd name="connsiteX5" fmla="*/ 0 w 2367584"/>
                <a:gd name="connsiteY5" fmla="*/ 2001318 h 2001318"/>
                <a:gd name="connsiteX6" fmla="*/ 2367584 w 2367584"/>
                <a:gd name="connsiteY6" fmla="*/ 2001318 h 2001318"/>
                <a:gd name="connsiteX7" fmla="*/ 2367584 w 2367584"/>
                <a:gd name="connsiteY7" fmla="*/ 0 h 200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7584" h="2001318">
                  <a:moveTo>
                    <a:pt x="2018888" y="0"/>
                  </a:moveTo>
                  <a:lnTo>
                    <a:pt x="2046164" y="159351"/>
                  </a:lnTo>
                  <a:lnTo>
                    <a:pt x="124661" y="488256"/>
                  </a:lnTo>
                  <a:lnTo>
                    <a:pt x="356743" y="1844106"/>
                  </a:lnTo>
                  <a:lnTo>
                    <a:pt x="0" y="1905169"/>
                  </a:lnTo>
                  <a:lnTo>
                    <a:pt x="0" y="2001318"/>
                  </a:lnTo>
                  <a:lnTo>
                    <a:pt x="2367584" y="2001318"/>
                  </a:lnTo>
                  <a:lnTo>
                    <a:pt x="236758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4060" t="-8194"/>
              </a:stretch>
            </a:blipFill>
          </p:spPr>
          <p:txBody>
            <a:bodyPr wrap="square">
              <a:noAutofit/>
            </a:bodyPr>
            <a:lstStyle/>
            <a:p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1C98485-4613-F9BA-77E9-02DE6CF0ED1B}"/>
                </a:ext>
              </a:extLst>
            </p:cNvPr>
            <p:cNvGrpSpPr/>
            <p:nvPr/>
          </p:nvGrpSpPr>
          <p:grpSpPr>
            <a:xfrm>
              <a:off x="761211" y="589674"/>
              <a:ext cx="6034079" cy="9395486"/>
              <a:chOff x="761211" y="589674"/>
              <a:chExt cx="6034079" cy="939548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ACBCA9E-A73A-7136-357B-81D18C13DC59}"/>
                  </a:ext>
                </a:extLst>
              </p:cNvPr>
              <p:cNvGrpSpPr/>
              <p:nvPr/>
            </p:nvGrpSpPr>
            <p:grpSpPr>
              <a:xfrm>
                <a:off x="855863" y="2917225"/>
                <a:ext cx="650953" cy="7067935"/>
                <a:chOff x="855863" y="2898177"/>
                <a:chExt cx="650953" cy="7067935"/>
              </a:xfrm>
            </p:grpSpPr>
            <p:sp>
              <p:nvSpPr>
                <p:cNvPr id="30" name="TextBox 30"/>
                <p:cNvSpPr txBox="1"/>
                <p:nvPr/>
              </p:nvSpPr>
              <p:spPr>
                <a:xfrm>
                  <a:off x="855863" y="28981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06:00</a:t>
                  </a:r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855863" y="33047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07:00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855863" y="37112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08:00</a:t>
                  </a:r>
                </a:p>
              </p:txBody>
            </p:sp>
            <p:sp>
              <p:nvSpPr>
                <p:cNvPr id="33" name="TextBox 33"/>
                <p:cNvSpPr txBox="1"/>
                <p:nvPr/>
              </p:nvSpPr>
              <p:spPr>
                <a:xfrm>
                  <a:off x="855863" y="41178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09:00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855863" y="45243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10:00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855863" y="49309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11:00</a:t>
                  </a: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855863" y="53374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12:00</a:t>
                  </a:r>
                </a:p>
              </p:txBody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855863" y="57440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13:00</a:t>
                  </a:r>
                </a:p>
              </p:txBody>
            </p:sp>
            <p:sp>
              <p:nvSpPr>
                <p:cNvPr id="38" name="TextBox 38"/>
                <p:cNvSpPr txBox="1"/>
                <p:nvPr/>
              </p:nvSpPr>
              <p:spPr>
                <a:xfrm>
                  <a:off x="855863" y="61505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14:00</a:t>
                  </a:r>
                </a:p>
              </p:txBody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855863" y="65571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15:00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855863" y="69636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16:00</a:t>
                  </a:r>
                </a:p>
              </p:txBody>
            </p:sp>
            <p:sp>
              <p:nvSpPr>
                <p:cNvPr id="41" name="TextBox 41"/>
                <p:cNvSpPr txBox="1"/>
                <p:nvPr/>
              </p:nvSpPr>
              <p:spPr>
                <a:xfrm>
                  <a:off x="855863" y="73702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17:00</a:t>
                  </a:r>
                </a:p>
              </p:txBody>
            </p:sp>
            <p:sp>
              <p:nvSpPr>
                <p:cNvPr id="42" name="TextBox 42"/>
                <p:cNvSpPr txBox="1"/>
                <p:nvPr/>
              </p:nvSpPr>
              <p:spPr>
                <a:xfrm>
                  <a:off x="855863" y="77767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18:00</a:t>
                  </a:r>
                </a:p>
              </p:txBody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855863" y="81833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19:00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855863" y="85898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20:00</a:t>
                  </a:r>
                </a:p>
              </p:txBody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855863" y="89964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21:00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855863" y="940297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22:00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855863" y="9809527"/>
                  <a:ext cx="650953" cy="15658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344"/>
                    </a:lnSpc>
                    <a:spcBef>
                      <a:spcPct val="0"/>
                    </a:spcBef>
                  </a:pPr>
                  <a:r>
                    <a:rPr lang="en-US" sz="9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23:00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E1E88F0-3023-A0AD-E14D-DB9E59823F4D}"/>
                  </a:ext>
                </a:extLst>
              </p:cNvPr>
              <p:cNvGrpSpPr/>
              <p:nvPr/>
            </p:nvGrpSpPr>
            <p:grpSpPr>
              <a:xfrm>
                <a:off x="1960471" y="2462316"/>
                <a:ext cx="4669360" cy="189605"/>
                <a:chOff x="1960471" y="2462316"/>
                <a:chExt cx="4669360" cy="189605"/>
              </a:xfrm>
            </p:grpSpPr>
            <p:sp>
              <p:nvSpPr>
                <p:cNvPr id="27" name="TextBox 27"/>
                <p:cNvSpPr txBox="1"/>
                <p:nvPr/>
              </p:nvSpPr>
              <p:spPr>
                <a:xfrm>
                  <a:off x="1960471" y="2462316"/>
                  <a:ext cx="1047984" cy="1896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624"/>
                    </a:lnSpc>
                    <a:spcBef>
                      <a:spcPct val="0"/>
                    </a:spcBef>
                  </a:pPr>
                  <a:r>
                    <a:rPr lang="en-US" sz="115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Monday</a:t>
                  </a:r>
                </a:p>
              </p:txBody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3690276" y="2462316"/>
                  <a:ext cx="1047984" cy="1896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24"/>
                    </a:lnSpc>
                    <a:spcBef>
                      <a:spcPct val="0"/>
                    </a:spcBef>
                  </a:pPr>
                  <a:r>
                    <a:rPr lang="en-US" sz="1150" u="none" strike="noStrike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Tuesday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5259257" y="2462316"/>
                  <a:ext cx="1370574" cy="18960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ctr">
                    <a:lnSpc>
                      <a:spcPts val="1624"/>
                    </a:lnSpc>
                    <a:spcBef>
                      <a:spcPct val="0"/>
                    </a:spcBef>
                  </a:pPr>
                  <a:r>
                    <a:rPr lang="en-US" sz="1150" u="none" strike="noStrike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Wednesday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C394B6A-8F57-6B0B-9483-24240381EF9E}"/>
                  </a:ext>
                </a:extLst>
              </p:cNvPr>
              <p:cNvGrpSpPr/>
              <p:nvPr/>
            </p:nvGrpSpPr>
            <p:grpSpPr>
              <a:xfrm>
                <a:off x="761211" y="2063838"/>
                <a:ext cx="6034079" cy="272098"/>
                <a:chOff x="761211" y="2063838"/>
                <a:chExt cx="6034079" cy="272098"/>
              </a:xfrm>
            </p:grpSpPr>
            <p:sp>
              <p:nvSpPr>
                <p:cNvPr id="49" name="TextBox 49"/>
                <p:cNvSpPr txBox="1"/>
                <p:nvPr/>
              </p:nvSpPr>
              <p:spPr>
                <a:xfrm>
                  <a:off x="761211" y="2063838"/>
                  <a:ext cx="669033" cy="17408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540"/>
                    </a:lnSpc>
                    <a:spcBef>
                      <a:spcPct val="0"/>
                    </a:spcBef>
                  </a:pPr>
                  <a:r>
                    <a:rPr lang="en-US" sz="1100" dirty="0">
                      <a:solidFill>
                        <a:srgbClr val="532F95"/>
                      </a:solidFill>
                      <a:latin typeface="Plus Jakarta Sans SemiBold" pitchFamily="2" charset="0"/>
                    </a:rPr>
                    <a:t>Date</a:t>
                  </a:r>
                </a:p>
              </p:txBody>
            </p:sp>
            <p:sp>
              <p:nvSpPr>
                <p:cNvPr id="52" name="AutoShape 3">
                  <a:extLst>
                    <a:ext uri="{FF2B5EF4-FFF2-40B4-BE49-F238E27FC236}">
                      <a16:creationId xmlns:a16="http://schemas.microsoft.com/office/drawing/2014/main" id="{FF5926C4-564F-9232-A65C-CECFC789941F}"/>
                    </a:ext>
                  </a:extLst>
                </p:cNvPr>
                <p:cNvSpPr/>
                <p:nvPr/>
              </p:nvSpPr>
              <p:spPr>
                <a:xfrm flipV="1">
                  <a:off x="761211" y="2335936"/>
                  <a:ext cx="6034079" cy="0"/>
                </a:xfrm>
                <a:prstGeom prst="line">
                  <a:avLst/>
                </a:prstGeom>
                <a:ln w="9525" cap="flat">
                  <a:solidFill>
                    <a:srgbClr val="532F95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TextBox 48"/>
              <p:cNvSpPr txBox="1"/>
              <p:nvPr/>
            </p:nvSpPr>
            <p:spPr>
              <a:xfrm>
                <a:off x="761211" y="589674"/>
                <a:ext cx="4263457" cy="10259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3954"/>
                  </a:lnSpc>
                </a:pPr>
                <a:r>
                  <a:rPr lang="en-US" sz="3595" spc="-71" dirty="0">
                    <a:solidFill>
                      <a:srgbClr val="532F95"/>
                    </a:solidFill>
                    <a:latin typeface="Plus Jakarta Sans SemiBold" pitchFamily="2" charset="0"/>
                  </a:rPr>
                  <a:t>Time blocking calendar template</a:t>
                </a:r>
              </a:p>
            </p:txBody>
          </p:sp>
        </p:grpSp>
        <p:sp>
          <p:nvSpPr>
            <p:cNvPr id="51" name="TemplateLAB"/>
            <p:cNvSpPr/>
            <p:nvPr/>
          </p:nvSpPr>
          <p:spPr>
            <a:xfrm rot="5400000">
              <a:off x="6823477" y="9717982"/>
              <a:ext cx="708873" cy="116964"/>
            </a:xfrm>
            <a:custGeom>
              <a:avLst/>
              <a:gdLst/>
              <a:ahLst/>
              <a:cxnLst/>
              <a:rect l="l" t="t" r="r" b="b"/>
              <a:pathLst>
                <a:path w="708873" h="116964">
                  <a:moveTo>
                    <a:pt x="0" y="0"/>
                  </a:moveTo>
                  <a:lnTo>
                    <a:pt x="708873" y="0"/>
                  </a:lnTo>
                  <a:lnTo>
                    <a:pt x="708873" y="116964"/>
                  </a:lnTo>
                  <a:lnTo>
                    <a:pt x="0" y="116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Plus Jakarta Sans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Blocking Template (Portrait)</dc:title>
  <dc:creator>Hoang Anh</dc:creator>
  <cp:lastModifiedBy>Hoang Anh</cp:lastModifiedBy>
  <cp:revision>10</cp:revision>
  <dcterms:created xsi:type="dcterms:W3CDTF">2006-08-16T00:00:00Z</dcterms:created>
  <dcterms:modified xsi:type="dcterms:W3CDTF">2023-09-22T03:13:41Z</dcterms:modified>
  <dc:identifier>DAFuwn2qbCo</dc:identifier>
</cp:coreProperties>
</file>