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  <p:embeddedFont>
      <p:font typeface="DM Serif Display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606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">
            <a:extLst>
              <a:ext uri="{FF2B5EF4-FFF2-40B4-BE49-F238E27FC236}">
                <a16:creationId xmlns:a16="http://schemas.microsoft.com/office/drawing/2014/main" id="{46D81F82-7151-9979-A5C9-B0C88512240E}"/>
              </a:ext>
            </a:extLst>
          </p:cNvPr>
          <p:cNvGrpSpPr/>
          <p:nvPr/>
        </p:nvGrpSpPr>
        <p:grpSpPr>
          <a:xfrm>
            <a:off x="723909" y="748275"/>
            <a:ext cx="6144469" cy="9649724"/>
            <a:chOff x="723909" y="748275"/>
            <a:chExt cx="6144469" cy="964972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C7EC7A8-5FB1-21AA-26C9-3ECF14B7ED4C}"/>
                </a:ext>
              </a:extLst>
            </p:cNvPr>
            <p:cNvGrpSpPr/>
            <p:nvPr/>
          </p:nvGrpSpPr>
          <p:grpSpPr>
            <a:xfrm>
              <a:off x="756000" y="2537227"/>
              <a:ext cx="3496434" cy="5882421"/>
              <a:chOff x="756000" y="2537227"/>
              <a:chExt cx="3496434" cy="5882421"/>
            </a:xfrm>
          </p:grpSpPr>
          <p:sp>
            <p:nvSpPr>
              <p:cNvPr id="21" name="AutoShape 21"/>
              <p:cNvSpPr/>
              <p:nvPr/>
            </p:nvSpPr>
            <p:spPr>
              <a:xfrm>
                <a:off x="756000" y="2537227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756000" y="2883251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756000" y="3229276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756000" y="3575301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756000" y="3921326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756000" y="4267351"/>
                <a:ext cx="3496434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756000" y="4613375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756000" y="4959400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756000" y="5305425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756000" y="5651450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756000" y="5997475"/>
                <a:ext cx="3496373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756000" y="6343500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756000" y="6689524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756000" y="7035549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56000" y="7381574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756000" y="7727599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756000" y="8073624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56000" y="8419648"/>
                <a:ext cx="3492000" cy="0"/>
              </a:xfrm>
              <a:prstGeom prst="line">
                <a:avLst/>
              </a:prstGeom>
              <a:ln w="9525" cap="flat">
                <a:solidFill>
                  <a:srgbClr val="B2ADA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71CC314-B8E3-3C45-2BE8-25E975B07A7B}"/>
                </a:ext>
              </a:extLst>
            </p:cNvPr>
            <p:cNvGrpSpPr/>
            <p:nvPr/>
          </p:nvGrpSpPr>
          <p:grpSpPr>
            <a:xfrm>
              <a:off x="723909" y="2188172"/>
              <a:ext cx="6144427" cy="7754495"/>
              <a:chOff x="723909" y="2188172"/>
              <a:chExt cx="6144427" cy="7754495"/>
            </a:xfrm>
          </p:grpSpPr>
          <p:sp>
            <p:nvSpPr>
              <p:cNvPr id="39" name="AutoShape 39"/>
              <p:cNvSpPr/>
              <p:nvPr/>
            </p:nvSpPr>
            <p:spPr>
              <a:xfrm flipV="1">
                <a:off x="756154" y="2188172"/>
                <a:ext cx="6112182" cy="0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V="1">
                <a:off x="723909" y="9942667"/>
                <a:ext cx="6112182" cy="0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56000" y="8778523"/>
                <a:ext cx="6112335" cy="0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248123" y="2188172"/>
                <a:ext cx="0" cy="6590351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4252434" y="4267351"/>
                <a:ext cx="2615901" cy="0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4252434" y="5997475"/>
                <a:ext cx="2615901" cy="0"/>
              </a:xfrm>
              <a:prstGeom prst="line">
                <a:avLst/>
              </a:prstGeom>
              <a:ln w="9525" cap="flat">
                <a:solidFill>
                  <a:srgbClr val="726D5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756154" y="8859680"/>
              <a:ext cx="2834069" cy="239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8"/>
                </a:lnSpc>
                <a:spcBef>
                  <a:spcPct val="0"/>
                </a:spcBef>
              </a:pPr>
              <a:r>
                <a:rPr lang="en-US" sz="1427" dirty="0">
                  <a:solidFill>
                    <a:srgbClr val="000000"/>
                  </a:solidFill>
                  <a:latin typeface="DM Serif Display"/>
                </a:rPr>
                <a:t>Today I'm grateful for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4349408" y="6068903"/>
              <a:ext cx="2518970" cy="239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98"/>
                </a:lnSpc>
                <a:spcBef>
                  <a:spcPct val="0"/>
                </a:spcBef>
              </a:pPr>
              <a:r>
                <a:rPr lang="en-US" sz="1427" dirty="0">
                  <a:solidFill>
                    <a:srgbClr val="000000"/>
                  </a:solidFill>
                  <a:latin typeface="DM Serif Display"/>
                </a:rPr>
                <a:t>Notes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BF07A3-8FAF-6067-B630-6B6460ADE600}"/>
                </a:ext>
              </a:extLst>
            </p:cNvPr>
            <p:cNvGrpSpPr/>
            <p:nvPr/>
          </p:nvGrpSpPr>
          <p:grpSpPr>
            <a:xfrm>
              <a:off x="4349408" y="4329355"/>
              <a:ext cx="2518970" cy="1495107"/>
              <a:chOff x="4349408" y="4329355"/>
              <a:chExt cx="2518970" cy="149510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4432851" y="5525625"/>
                <a:ext cx="2304903" cy="298837"/>
              </a:xfrm>
              <a:custGeom>
                <a:avLst/>
                <a:gdLst/>
                <a:ahLst/>
                <a:cxnLst/>
                <a:rect l="l" t="t" r="r" b="b"/>
                <a:pathLst>
                  <a:path w="19750385" h="2560694">
                    <a:moveTo>
                      <a:pt x="0" y="0"/>
                    </a:moveTo>
                    <a:lnTo>
                      <a:pt x="19750385" y="0"/>
                    </a:lnTo>
                    <a:lnTo>
                      <a:pt x="19750385" y="2560694"/>
                    </a:lnTo>
                    <a:lnTo>
                      <a:pt x="0" y="25606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4432851" y="5138300"/>
                <a:ext cx="2304903" cy="298837"/>
              </a:xfrm>
              <a:custGeom>
                <a:avLst/>
                <a:gdLst/>
                <a:ahLst/>
                <a:cxnLst/>
                <a:rect l="l" t="t" r="r" b="b"/>
                <a:pathLst>
                  <a:path w="19750385" h="2560694">
                    <a:moveTo>
                      <a:pt x="0" y="0"/>
                    </a:moveTo>
                    <a:lnTo>
                      <a:pt x="19750385" y="0"/>
                    </a:lnTo>
                    <a:lnTo>
                      <a:pt x="19750385" y="2560694"/>
                    </a:lnTo>
                    <a:lnTo>
                      <a:pt x="0" y="25606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4432851" y="4750975"/>
                <a:ext cx="2304903" cy="298837"/>
              </a:xfrm>
              <a:custGeom>
                <a:avLst/>
                <a:gdLst/>
                <a:ahLst/>
                <a:cxnLst/>
                <a:rect l="l" t="t" r="r" b="b"/>
                <a:pathLst>
                  <a:path w="19750385" h="2560694">
                    <a:moveTo>
                      <a:pt x="0" y="0"/>
                    </a:moveTo>
                    <a:lnTo>
                      <a:pt x="19750385" y="0"/>
                    </a:lnTo>
                    <a:lnTo>
                      <a:pt x="19750385" y="2560694"/>
                    </a:lnTo>
                    <a:lnTo>
                      <a:pt x="0" y="25606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4349408" y="4329355"/>
                <a:ext cx="2518970" cy="2399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98"/>
                  </a:lnSpc>
                  <a:spcBef>
                    <a:spcPct val="0"/>
                  </a:spcBef>
                </a:pPr>
                <a:r>
                  <a:rPr lang="en-US" sz="1427" dirty="0">
                    <a:solidFill>
                      <a:srgbClr val="000000"/>
                    </a:solidFill>
                    <a:latin typeface="DM Serif Display"/>
                  </a:rPr>
                  <a:t>Top Priorities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F78B9ED-9EDF-4564-C277-426D42DD7EF1}"/>
                </a:ext>
              </a:extLst>
            </p:cNvPr>
            <p:cNvGrpSpPr/>
            <p:nvPr/>
          </p:nvGrpSpPr>
          <p:grpSpPr>
            <a:xfrm>
              <a:off x="4349408" y="1829091"/>
              <a:ext cx="2518970" cy="2148295"/>
              <a:chOff x="4349408" y="1829091"/>
              <a:chExt cx="2518970" cy="214829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4432851" y="2481166"/>
                <a:ext cx="127703" cy="120620"/>
              </a:xfrm>
              <a:custGeom>
                <a:avLst/>
                <a:gdLst/>
                <a:ahLst/>
                <a:cxnLst/>
                <a:rect l="l" t="t" r="r" b="b"/>
                <a:pathLst>
                  <a:path w="1094266" h="1033576">
                    <a:moveTo>
                      <a:pt x="0" y="0"/>
                    </a:moveTo>
                    <a:lnTo>
                      <a:pt x="1094266" y="0"/>
                    </a:lnTo>
                    <a:lnTo>
                      <a:pt x="1094266" y="1033576"/>
                    </a:lnTo>
                    <a:lnTo>
                      <a:pt x="0" y="10335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4432851" y="2855762"/>
                <a:ext cx="127703" cy="120620"/>
              </a:xfrm>
              <a:custGeom>
                <a:avLst/>
                <a:gdLst/>
                <a:ahLst/>
                <a:cxnLst/>
                <a:rect l="l" t="t" r="r" b="b"/>
                <a:pathLst>
                  <a:path w="1094266" h="1033576">
                    <a:moveTo>
                      <a:pt x="0" y="0"/>
                    </a:moveTo>
                    <a:lnTo>
                      <a:pt x="1094266" y="0"/>
                    </a:lnTo>
                    <a:lnTo>
                      <a:pt x="1094266" y="1033576"/>
                    </a:lnTo>
                    <a:lnTo>
                      <a:pt x="0" y="10335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4432851" y="3164716"/>
                <a:ext cx="127703" cy="120620"/>
              </a:xfrm>
              <a:custGeom>
                <a:avLst/>
                <a:gdLst/>
                <a:ahLst/>
                <a:cxnLst/>
                <a:rect l="l" t="t" r="r" b="b"/>
                <a:pathLst>
                  <a:path w="1094266" h="1033576">
                    <a:moveTo>
                      <a:pt x="0" y="0"/>
                    </a:moveTo>
                    <a:lnTo>
                      <a:pt x="1094266" y="0"/>
                    </a:lnTo>
                    <a:lnTo>
                      <a:pt x="1094266" y="1033576"/>
                    </a:lnTo>
                    <a:lnTo>
                      <a:pt x="0" y="10335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4432851" y="3510741"/>
                <a:ext cx="127703" cy="120620"/>
              </a:xfrm>
              <a:custGeom>
                <a:avLst/>
                <a:gdLst/>
                <a:ahLst/>
                <a:cxnLst/>
                <a:rect l="l" t="t" r="r" b="b"/>
                <a:pathLst>
                  <a:path w="1094266" h="1033576">
                    <a:moveTo>
                      <a:pt x="0" y="0"/>
                    </a:moveTo>
                    <a:lnTo>
                      <a:pt x="1094266" y="0"/>
                    </a:lnTo>
                    <a:lnTo>
                      <a:pt x="1094266" y="1033576"/>
                    </a:lnTo>
                    <a:lnTo>
                      <a:pt x="0" y="10335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4432851" y="3856766"/>
                <a:ext cx="127703" cy="120620"/>
              </a:xfrm>
              <a:custGeom>
                <a:avLst/>
                <a:gdLst/>
                <a:ahLst/>
                <a:cxnLst/>
                <a:rect l="l" t="t" r="r" b="b"/>
                <a:pathLst>
                  <a:path w="1094266" h="1033576">
                    <a:moveTo>
                      <a:pt x="0" y="0"/>
                    </a:moveTo>
                    <a:lnTo>
                      <a:pt x="1094266" y="0"/>
                    </a:lnTo>
                    <a:lnTo>
                      <a:pt x="1094266" y="1033576"/>
                    </a:lnTo>
                    <a:lnTo>
                      <a:pt x="0" y="10335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2ADA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4349408" y="1829091"/>
                <a:ext cx="2518970" cy="2399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98"/>
                  </a:lnSpc>
                  <a:spcBef>
                    <a:spcPct val="0"/>
                  </a:spcBef>
                </a:pPr>
                <a:r>
                  <a:rPr lang="en-US" sz="1427" dirty="0">
                    <a:solidFill>
                      <a:srgbClr val="000000"/>
                    </a:solidFill>
                    <a:latin typeface="DM Serif Display"/>
                  </a:rPr>
                  <a:t>To-do list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29C533B-5BCB-94EE-C042-E17FFB24F246}"/>
                </a:ext>
              </a:extLst>
            </p:cNvPr>
            <p:cNvGrpSpPr/>
            <p:nvPr/>
          </p:nvGrpSpPr>
          <p:grpSpPr>
            <a:xfrm>
              <a:off x="808728" y="1829091"/>
              <a:ext cx="2834069" cy="6846988"/>
              <a:chOff x="808728" y="1829091"/>
              <a:chExt cx="2834069" cy="6846988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B2BEE40-43CD-510C-E7E0-3B8D15D58738}"/>
                  </a:ext>
                </a:extLst>
              </p:cNvPr>
              <p:cNvGrpSpPr/>
              <p:nvPr/>
            </p:nvGrpSpPr>
            <p:grpSpPr>
              <a:xfrm>
                <a:off x="808728" y="2274807"/>
                <a:ext cx="626169" cy="6401272"/>
                <a:chOff x="808728" y="2281950"/>
                <a:chExt cx="626169" cy="6401272"/>
              </a:xfrm>
            </p:grpSpPr>
            <p:sp>
              <p:nvSpPr>
                <p:cNvPr id="2" name="TextBox 2"/>
                <p:cNvSpPr txBox="1"/>
                <p:nvPr/>
              </p:nvSpPr>
              <p:spPr>
                <a:xfrm>
                  <a:off x="808728" y="2973999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07:00</a:t>
                  </a:r>
                </a:p>
              </p:txBody>
            </p:sp>
            <p:sp>
              <p:nvSpPr>
                <p:cNvPr id="3" name="TextBox 3"/>
                <p:cNvSpPr txBox="1"/>
                <p:nvPr/>
              </p:nvSpPr>
              <p:spPr>
                <a:xfrm>
                  <a:off x="808728" y="2281950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 dirty="0">
                      <a:solidFill>
                        <a:srgbClr val="000000"/>
                      </a:solidFill>
                      <a:latin typeface="Cinzel"/>
                    </a:rPr>
                    <a:t>05:00</a:t>
                  </a:r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808728" y="7126297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19:00</a:t>
                  </a:r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808728" y="5050148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13:00</a:t>
                  </a:r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808728" y="4012074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10:00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808728" y="8164371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22:00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808728" y="6088222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16:00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808728" y="3320024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08:00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808728" y="2627974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06:00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808728" y="7472322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20:00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808728" y="5396173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14:00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808728" y="4358098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11:00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808728" y="8510396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23:00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808728" y="6434247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17:00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808728" y="3666049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09:00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808728" y="7818347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21:00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808728" y="5742198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15:00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808728" y="4704123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 dirty="0">
                      <a:solidFill>
                        <a:srgbClr val="000000"/>
                      </a:solidFill>
                      <a:latin typeface="Cinzel"/>
                    </a:rPr>
                    <a:t>12:00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08728" y="6780272"/>
                  <a:ext cx="626169" cy="1728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9"/>
                    </a:lnSpc>
                    <a:spcBef>
                      <a:spcPct val="0"/>
                    </a:spcBef>
                  </a:pPr>
                  <a:r>
                    <a:rPr lang="en-US" sz="1070">
                      <a:solidFill>
                        <a:srgbClr val="000000"/>
                      </a:solidFill>
                      <a:latin typeface="Cinzel"/>
                    </a:rPr>
                    <a:t>18:00</a:t>
                  </a:r>
                </a:p>
              </p:txBody>
            </p:sp>
          </p:grpSp>
          <p:sp>
            <p:nvSpPr>
              <p:cNvPr id="70" name="TextBox 70"/>
              <p:cNvSpPr txBox="1"/>
              <p:nvPr/>
            </p:nvSpPr>
            <p:spPr>
              <a:xfrm>
                <a:off x="808728" y="1829091"/>
                <a:ext cx="2834069" cy="2399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98"/>
                  </a:lnSpc>
                  <a:spcBef>
                    <a:spcPct val="0"/>
                  </a:spcBef>
                </a:pPr>
                <a:r>
                  <a:rPr lang="en-US" sz="1427" dirty="0">
                    <a:solidFill>
                      <a:srgbClr val="000000"/>
                    </a:solidFill>
                    <a:latin typeface="DM Serif Display"/>
                  </a:rPr>
                  <a:t>Schedule</a:t>
                </a:r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750176" y="974950"/>
              <a:ext cx="6059649" cy="67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7"/>
                </a:lnSpc>
                <a:spcBef>
                  <a:spcPct val="0"/>
                </a:spcBef>
              </a:pPr>
              <a:r>
                <a:rPr lang="en-US" sz="4055" spc="364" dirty="0">
                  <a:solidFill>
                    <a:srgbClr val="000000"/>
                  </a:solidFill>
                  <a:latin typeface="DM Serif Display"/>
                </a:rPr>
                <a:t>TIME BLOCK PLANNER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52B41C0-91BD-39E0-F987-695FB786E378}"/>
                </a:ext>
              </a:extLst>
            </p:cNvPr>
            <p:cNvGrpSpPr/>
            <p:nvPr/>
          </p:nvGrpSpPr>
          <p:grpSpPr>
            <a:xfrm>
              <a:off x="5420866" y="748856"/>
              <a:ext cx="1383134" cy="136303"/>
              <a:chOff x="5420866" y="748856"/>
              <a:chExt cx="1383134" cy="136303"/>
            </a:xfrm>
          </p:grpSpPr>
          <p:sp>
            <p:nvSpPr>
              <p:cNvPr id="79" name="TextBox 79"/>
              <p:cNvSpPr txBox="1"/>
              <p:nvPr/>
            </p:nvSpPr>
            <p:spPr>
              <a:xfrm>
                <a:off x="5420866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u="none" spc="169" dirty="0">
                    <a:solidFill>
                      <a:srgbClr val="000000"/>
                    </a:solidFill>
                    <a:latin typeface="Cinzel"/>
                  </a:rPr>
                  <a:t>S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5637332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 dirty="0">
                    <a:solidFill>
                      <a:srgbClr val="000000"/>
                    </a:solidFill>
                    <a:latin typeface="Cinzel"/>
                  </a:rPr>
                  <a:t>M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5849075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>
                    <a:solidFill>
                      <a:srgbClr val="000000"/>
                    </a:solidFill>
                    <a:latin typeface="Cinzel"/>
                  </a:rPr>
                  <a:t>T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6060818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>
                    <a:solidFill>
                      <a:srgbClr val="000000"/>
                    </a:solidFill>
                    <a:latin typeface="Cinzel"/>
                  </a:rPr>
                  <a:t>W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6272562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>
                    <a:solidFill>
                      <a:srgbClr val="000000"/>
                    </a:solidFill>
                    <a:latin typeface="Cinzel"/>
                  </a:rPr>
                  <a:t>T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6484305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>
                    <a:solidFill>
                      <a:srgbClr val="000000"/>
                    </a:solidFill>
                    <a:latin typeface="Cinzel"/>
                  </a:rPr>
                  <a:t>F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6677982" y="748856"/>
                <a:ext cx="126018" cy="13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188"/>
                  </a:lnSpc>
                  <a:spcBef>
                    <a:spcPct val="0"/>
                  </a:spcBef>
                </a:pPr>
                <a:r>
                  <a:rPr lang="en-US" sz="900" spc="169">
                    <a:solidFill>
                      <a:srgbClr val="000000"/>
                    </a:solidFill>
                    <a:latin typeface="Cinzel"/>
                  </a:rPr>
                  <a:t>S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CA82DC8-5CE9-A987-A00D-7F5AF1B2A694}"/>
                </a:ext>
              </a:extLst>
            </p:cNvPr>
            <p:cNvGrpSpPr/>
            <p:nvPr/>
          </p:nvGrpSpPr>
          <p:grpSpPr>
            <a:xfrm>
              <a:off x="756154" y="748275"/>
              <a:ext cx="920362" cy="137330"/>
              <a:chOff x="756154" y="748275"/>
              <a:chExt cx="920362" cy="137330"/>
            </a:xfrm>
          </p:grpSpPr>
          <p:sp>
            <p:nvSpPr>
              <p:cNvPr id="76" name="TextBox 76"/>
              <p:cNvSpPr txBox="1"/>
              <p:nvPr/>
            </p:nvSpPr>
            <p:spPr>
              <a:xfrm>
                <a:off x="756154" y="748275"/>
                <a:ext cx="413853" cy="1373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7"/>
                  </a:lnSpc>
                </a:pPr>
                <a:r>
                  <a:rPr lang="en-US" sz="805" spc="28" dirty="0">
                    <a:solidFill>
                      <a:srgbClr val="000000"/>
                    </a:solidFill>
                    <a:latin typeface="Cinzel"/>
                  </a:rPr>
                  <a:t>DATE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1239467" y="748275"/>
                <a:ext cx="132454" cy="1373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805" spc="28">
                    <a:solidFill>
                      <a:srgbClr val="000000"/>
                    </a:solidFill>
                    <a:latin typeface="Cinzel"/>
                  </a:rPr>
                  <a:t>/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1544062" y="748275"/>
                <a:ext cx="132454" cy="1373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805" spc="28">
                    <a:solidFill>
                      <a:srgbClr val="000000"/>
                    </a:solidFill>
                    <a:latin typeface="Cinzel"/>
                  </a:rPr>
                  <a:t>/</a:t>
                </a:r>
              </a:p>
            </p:txBody>
          </p:sp>
        </p:grpSp>
        <p:sp>
          <p:nvSpPr>
            <p:cNvPr id="86" name="TemplateLAB"/>
            <p:cNvSpPr/>
            <p:nvPr/>
          </p:nvSpPr>
          <p:spPr>
            <a:xfrm>
              <a:off x="3273025" y="10231275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Cinzel</vt:lpstr>
      <vt:lpstr>DM Serif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ĐỔI MÀU of Time Blocking Template (Portrait)</dc:title>
  <dc:creator>Hoang Anh</dc:creator>
  <cp:lastModifiedBy>Hoang Anh</cp:lastModifiedBy>
  <cp:revision>3</cp:revision>
  <dcterms:created xsi:type="dcterms:W3CDTF">2006-08-16T00:00:00Z</dcterms:created>
  <dcterms:modified xsi:type="dcterms:W3CDTF">2023-09-21T08:16:58Z</dcterms:modified>
  <dc:identifier>DAFu4MbbBY4</dc:identifier>
</cp:coreProperties>
</file>