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Sorts Mill Goudy" panose="02000503000000000000" pitchFamily="2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400" d="100"/>
          <a:sy n="400" d="100"/>
        </p:scale>
        <p:origin x="-17658" y="-136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3">
            <a:extLst>
              <a:ext uri="{FF2B5EF4-FFF2-40B4-BE49-F238E27FC236}">
                <a16:creationId xmlns:a16="http://schemas.microsoft.com/office/drawing/2014/main" id="{FD08427C-79FD-F379-767A-77CE13DB1D77}"/>
              </a:ext>
            </a:extLst>
          </p:cNvPr>
          <p:cNvGrpSpPr/>
          <p:nvPr/>
        </p:nvGrpSpPr>
        <p:grpSpPr>
          <a:xfrm>
            <a:off x="768751" y="595570"/>
            <a:ext cx="9155898" cy="6660949"/>
            <a:chOff x="768051" y="595570"/>
            <a:chExt cx="9155898" cy="666094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E217288-38D6-62B8-39DC-D65E054BF789}"/>
                </a:ext>
              </a:extLst>
            </p:cNvPr>
            <p:cNvGrpSpPr/>
            <p:nvPr/>
          </p:nvGrpSpPr>
          <p:grpSpPr>
            <a:xfrm>
              <a:off x="768051" y="1211354"/>
              <a:ext cx="9155898" cy="5592646"/>
              <a:chOff x="768051" y="1211354"/>
              <a:chExt cx="9155898" cy="5592646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769452" y="1211354"/>
                <a:ext cx="9153098" cy="5592646"/>
              </a:xfrm>
              <a:custGeom>
                <a:avLst/>
                <a:gdLst/>
                <a:ahLst/>
                <a:cxnLst/>
                <a:rect l="l" t="t" r="r" b="b"/>
                <a:pathLst>
                  <a:path w="3384436" h="2064579">
                    <a:moveTo>
                      <a:pt x="0" y="0"/>
                    </a:moveTo>
                    <a:lnTo>
                      <a:pt x="3384436" y="0"/>
                    </a:lnTo>
                    <a:lnTo>
                      <a:pt x="3384436" y="2064579"/>
                    </a:lnTo>
                    <a:lnTo>
                      <a:pt x="0" y="206457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6091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AutoShape 108"/>
              <p:cNvSpPr/>
              <p:nvPr/>
            </p:nvSpPr>
            <p:spPr>
              <a:xfrm flipH="1" flipV="1">
                <a:off x="2081622" y="1213735"/>
                <a:ext cx="0" cy="5586822"/>
              </a:xfrm>
              <a:prstGeom prst="line">
                <a:avLst/>
              </a:prstGeom>
              <a:ln w="12700" cap="flat">
                <a:solidFill>
                  <a:srgbClr val="6091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AutoShape 114"/>
              <p:cNvSpPr/>
              <p:nvPr/>
            </p:nvSpPr>
            <p:spPr>
              <a:xfrm>
                <a:off x="771563" y="1808966"/>
                <a:ext cx="9152386" cy="0"/>
              </a:xfrm>
              <a:prstGeom prst="line">
                <a:avLst/>
              </a:prstGeom>
              <a:ln w="9525" cap="flat">
                <a:solidFill>
                  <a:srgbClr val="6091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AutoShape 116"/>
              <p:cNvSpPr/>
              <p:nvPr/>
            </p:nvSpPr>
            <p:spPr>
              <a:xfrm>
                <a:off x="769807" y="1601338"/>
                <a:ext cx="9152386" cy="0"/>
              </a:xfrm>
              <a:prstGeom prst="line">
                <a:avLst/>
              </a:prstGeom>
              <a:ln w="12700" cap="flat">
                <a:solidFill>
                  <a:srgbClr val="6091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AutoShape 119"/>
              <p:cNvSpPr/>
              <p:nvPr/>
            </p:nvSpPr>
            <p:spPr>
              <a:xfrm>
                <a:off x="771563" y="2639478"/>
                <a:ext cx="9152386" cy="0"/>
              </a:xfrm>
              <a:prstGeom prst="line">
                <a:avLst/>
              </a:prstGeom>
              <a:ln w="12700" cap="flat">
                <a:solidFill>
                  <a:srgbClr val="6091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AutoShape 120"/>
              <p:cNvSpPr/>
              <p:nvPr/>
            </p:nvSpPr>
            <p:spPr>
              <a:xfrm>
                <a:off x="771563" y="3677618"/>
                <a:ext cx="9152386" cy="0"/>
              </a:xfrm>
              <a:prstGeom prst="line">
                <a:avLst/>
              </a:prstGeom>
              <a:ln w="12700" cap="flat">
                <a:solidFill>
                  <a:srgbClr val="6091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AutoShape 121"/>
              <p:cNvSpPr/>
              <p:nvPr/>
            </p:nvSpPr>
            <p:spPr>
              <a:xfrm>
                <a:off x="771563" y="4715758"/>
                <a:ext cx="9152386" cy="0"/>
              </a:xfrm>
              <a:prstGeom prst="line">
                <a:avLst/>
              </a:prstGeom>
              <a:ln w="12700" cap="flat">
                <a:solidFill>
                  <a:srgbClr val="6091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AutoShape 122"/>
              <p:cNvSpPr/>
              <p:nvPr/>
            </p:nvSpPr>
            <p:spPr>
              <a:xfrm>
                <a:off x="768051" y="5753897"/>
                <a:ext cx="9152386" cy="0"/>
              </a:xfrm>
              <a:prstGeom prst="line">
                <a:avLst/>
              </a:prstGeom>
              <a:ln w="12700" cap="flat">
                <a:solidFill>
                  <a:srgbClr val="6091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AutoShape 130"/>
              <p:cNvSpPr/>
              <p:nvPr/>
            </p:nvSpPr>
            <p:spPr>
              <a:xfrm>
                <a:off x="771563" y="2016594"/>
                <a:ext cx="9152386" cy="0"/>
              </a:xfrm>
              <a:prstGeom prst="line">
                <a:avLst/>
              </a:prstGeom>
              <a:ln w="9525" cap="flat">
                <a:solidFill>
                  <a:srgbClr val="6091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AutoShape 131"/>
              <p:cNvSpPr/>
              <p:nvPr/>
            </p:nvSpPr>
            <p:spPr>
              <a:xfrm>
                <a:off x="771563" y="2224222"/>
                <a:ext cx="9152386" cy="0"/>
              </a:xfrm>
              <a:prstGeom prst="line">
                <a:avLst/>
              </a:prstGeom>
              <a:ln w="9525" cap="flat">
                <a:solidFill>
                  <a:srgbClr val="6091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AutoShape 132"/>
              <p:cNvSpPr/>
              <p:nvPr/>
            </p:nvSpPr>
            <p:spPr>
              <a:xfrm>
                <a:off x="771563" y="2431850"/>
                <a:ext cx="9152386" cy="0"/>
              </a:xfrm>
              <a:prstGeom prst="line">
                <a:avLst/>
              </a:prstGeom>
              <a:ln w="9525" cap="flat">
                <a:solidFill>
                  <a:srgbClr val="6091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AutoShape 133"/>
              <p:cNvSpPr/>
              <p:nvPr/>
            </p:nvSpPr>
            <p:spPr>
              <a:xfrm>
                <a:off x="771563" y="2847106"/>
                <a:ext cx="9152386" cy="0"/>
              </a:xfrm>
              <a:prstGeom prst="line">
                <a:avLst/>
              </a:prstGeom>
              <a:ln w="9525" cap="flat">
                <a:solidFill>
                  <a:srgbClr val="6091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AutoShape 134"/>
              <p:cNvSpPr/>
              <p:nvPr/>
            </p:nvSpPr>
            <p:spPr>
              <a:xfrm>
                <a:off x="771563" y="3054734"/>
                <a:ext cx="9152386" cy="0"/>
              </a:xfrm>
              <a:prstGeom prst="line">
                <a:avLst/>
              </a:prstGeom>
              <a:ln w="9525" cap="flat">
                <a:solidFill>
                  <a:srgbClr val="6091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AutoShape 135"/>
              <p:cNvSpPr/>
              <p:nvPr/>
            </p:nvSpPr>
            <p:spPr>
              <a:xfrm>
                <a:off x="771563" y="3262362"/>
                <a:ext cx="9152386" cy="0"/>
              </a:xfrm>
              <a:prstGeom prst="line">
                <a:avLst/>
              </a:prstGeom>
              <a:ln w="9525" cap="flat">
                <a:solidFill>
                  <a:srgbClr val="6091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AutoShape 136"/>
              <p:cNvSpPr/>
              <p:nvPr/>
            </p:nvSpPr>
            <p:spPr>
              <a:xfrm>
                <a:off x="771563" y="3469990"/>
                <a:ext cx="9152386" cy="0"/>
              </a:xfrm>
              <a:prstGeom prst="line">
                <a:avLst/>
              </a:prstGeom>
              <a:ln w="9525" cap="flat">
                <a:solidFill>
                  <a:srgbClr val="6091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AutoShape 137"/>
              <p:cNvSpPr/>
              <p:nvPr/>
            </p:nvSpPr>
            <p:spPr>
              <a:xfrm>
                <a:off x="771563" y="3885246"/>
                <a:ext cx="9152386" cy="0"/>
              </a:xfrm>
              <a:prstGeom prst="line">
                <a:avLst/>
              </a:prstGeom>
              <a:ln w="9525" cap="flat">
                <a:solidFill>
                  <a:srgbClr val="6091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AutoShape 138"/>
              <p:cNvSpPr/>
              <p:nvPr/>
            </p:nvSpPr>
            <p:spPr>
              <a:xfrm>
                <a:off x="771563" y="4092874"/>
                <a:ext cx="9152386" cy="0"/>
              </a:xfrm>
              <a:prstGeom prst="line">
                <a:avLst/>
              </a:prstGeom>
              <a:ln w="9525" cap="flat">
                <a:solidFill>
                  <a:srgbClr val="6091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AutoShape 139"/>
              <p:cNvSpPr/>
              <p:nvPr/>
            </p:nvSpPr>
            <p:spPr>
              <a:xfrm>
                <a:off x="771563" y="4300502"/>
                <a:ext cx="9152386" cy="0"/>
              </a:xfrm>
              <a:prstGeom prst="line">
                <a:avLst/>
              </a:prstGeom>
              <a:ln w="9525" cap="flat">
                <a:solidFill>
                  <a:srgbClr val="6091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AutoShape 140"/>
              <p:cNvSpPr/>
              <p:nvPr/>
            </p:nvSpPr>
            <p:spPr>
              <a:xfrm>
                <a:off x="771563" y="4508130"/>
                <a:ext cx="9152386" cy="0"/>
              </a:xfrm>
              <a:prstGeom prst="line">
                <a:avLst/>
              </a:prstGeom>
              <a:ln w="9525" cap="flat">
                <a:solidFill>
                  <a:srgbClr val="6091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AutoShape 141"/>
              <p:cNvSpPr/>
              <p:nvPr/>
            </p:nvSpPr>
            <p:spPr>
              <a:xfrm>
                <a:off x="771563" y="4923386"/>
                <a:ext cx="9152386" cy="0"/>
              </a:xfrm>
              <a:prstGeom prst="line">
                <a:avLst/>
              </a:prstGeom>
              <a:ln w="9525" cap="flat">
                <a:solidFill>
                  <a:srgbClr val="6091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AutoShape 142"/>
              <p:cNvSpPr/>
              <p:nvPr/>
            </p:nvSpPr>
            <p:spPr>
              <a:xfrm>
                <a:off x="771563" y="5131014"/>
                <a:ext cx="9152386" cy="0"/>
              </a:xfrm>
              <a:prstGeom prst="line">
                <a:avLst/>
              </a:prstGeom>
              <a:ln w="9525" cap="flat">
                <a:solidFill>
                  <a:srgbClr val="6091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AutoShape 143"/>
              <p:cNvSpPr/>
              <p:nvPr/>
            </p:nvSpPr>
            <p:spPr>
              <a:xfrm>
                <a:off x="771563" y="5338642"/>
                <a:ext cx="9152386" cy="0"/>
              </a:xfrm>
              <a:prstGeom prst="line">
                <a:avLst/>
              </a:prstGeom>
              <a:ln w="9525" cap="flat">
                <a:solidFill>
                  <a:srgbClr val="6091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AutoShape 144"/>
              <p:cNvSpPr/>
              <p:nvPr/>
            </p:nvSpPr>
            <p:spPr>
              <a:xfrm>
                <a:off x="771563" y="5546270"/>
                <a:ext cx="9152386" cy="0"/>
              </a:xfrm>
              <a:prstGeom prst="line">
                <a:avLst/>
              </a:prstGeom>
              <a:ln w="9525" cap="flat">
                <a:solidFill>
                  <a:srgbClr val="6091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AutoShape 145"/>
              <p:cNvSpPr/>
              <p:nvPr/>
            </p:nvSpPr>
            <p:spPr>
              <a:xfrm>
                <a:off x="771563" y="5961526"/>
                <a:ext cx="9152386" cy="0"/>
              </a:xfrm>
              <a:prstGeom prst="line">
                <a:avLst/>
              </a:prstGeom>
              <a:ln w="9525" cap="flat">
                <a:solidFill>
                  <a:srgbClr val="6091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AutoShape 146"/>
              <p:cNvSpPr/>
              <p:nvPr/>
            </p:nvSpPr>
            <p:spPr>
              <a:xfrm>
                <a:off x="771563" y="6169154"/>
                <a:ext cx="9152386" cy="0"/>
              </a:xfrm>
              <a:prstGeom prst="line">
                <a:avLst/>
              </a:prstGeom>
              <a:ln w="9525" cap="flat">
                <a:solidFill>
                  <a:srgbClr val="6091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AutoShape 147"/>
              <p:cNvSpPr/>
              <p:nvPr/>
            </p:nvSpPr>
            <p:spPr>
              <a:xfrm>
                <a:off x="771563" y="6376782"/>
                <a:ext cx="9152386" cy="0"/>
              </a:xfrm>
              <a:prstGeom prst="line">
                <a:avLst/>
              </a:prstGeom>
              <a:ln w="9525" cap="flat">
                <a:solidFill>
                  <a:srgbClr val="6091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AutoShape 148"/>
              <p:cNvSpPr/>
              <p:nvPr/>
            </p:nvSpPr>
            <p:spPr>
              <a:xfrm>
                <a:off x="771563" y="6584410"/>
                <a:ext cx="9152386" cy="0"/>
              </a:xfrm>
              <a:prstGeom prst="line">
                <a:avLst/>
              </a:prstGeom>
              <a:ln w="9525" cap="flat">
                <a:solidFill>
                  <a:srgbClr val="6091FF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AutoShape 108">
                <a:extLst>
                  <a:ext uri="{FF2B5EF4-FFF2-40B4-BE49-F238E27FC236}">
                    <a16:creationId xmlns:a16="http://schemas.microsoft.com/office/drawing/2014/main" id="{803E0F79-0A74-700E-3774-7C5944382DA4}"/>
                  </a:ext>
                </a:extLst>
              </p:cNvPr>
              <p:cNvSpPr/>
              <p:nvPr/>
            </p:nvSpPr>
            <p:spPr>
              <a:xfrm flipH="1" flipV="1">
                <a:off x="3388567" y="1213735"/>
                <a:ext cx="0" cy="5586822"/>
              </a:xfrm>
              <a:prstGeom prst="line">
                <a:avLst/>
              </a:prstGeom>
              <a:ln w="12700" cap="flat">
                <a:solidFill>
                  <a:srgbClr val="6091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AutoShape 108">
                <a:extLst>
                  <a:ext uri="{FF2B5EF4-FFF2-40B4-BE49-F238E27FC236}">
                    <a16:creationId xmlns:a16="http://schemas.microsoft.com/office/drawing/2014/main" id="{15869226-1F15-B0BF-4E68-681905FFA0DD}"/>
                  </a:ext>
                </a:extLst>
              </p:cNvPr>
              <p:cNvSpPr/>
              <p:nvPr/>
            </p:nvSpPr>
            <p:spPr>
              <a:xfrm flipH="1" flipV="1">
                <a:off x="4695512" y="1213735"/>
                <a:ext cx="0" cy="5586822"/>
              </a:xfrm>
              <a:prstGeom prst="line">
                <a:avLst/>
              </a:prstGeom>
              <a:ln w="12700" cap="flat">
                <a:solidFill>
                  <a:srgbClr val="6091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AutoShape 108">
                <a:extLst>
                  <a:ext uri="{FF2B5EF4-FFF2-40B4-BE49-F238E27FC236}">
                    <a16:creationId xmlns:a16="http://schemas.microsoft.com/office/drawing/2014/main" id="{18F33E1C-F233-CEB1-40EC-AD0186A103DD}"/>
                  </a:ext>
                </a:extLst>
              </p:cNvPr>
              <p:cNvSpPr/>
              <p:nvPr/>
            </p:nvSpPr>
            <p:spPr>
              <a:xfrm flipH="1" flipV="1">
                <a:off x="6002457" y="1213735"/>
                <a:ext cx="0" cy="5586822"/>
              </a:xfrm>
              <a:prstGeom prst="line">
                <a:avLst/>
              </a:prstGeom>
              <a:ln w="12700" cap="flat">
                <a:solidFill>
                  <a:srgbClr val="6091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AutoShape 108">
                <a:extLst>
                  <a:ext uri="{FF2B5EF4-FFF2-40B4-BE49-F238E27FC236}">
                    <a16:creationId xmlns:a16="http://schemas.microsoft.com/office/drawing/2014/main" id="{351F0601-DDE4-5403-FBE9-F82CC103524C}"/>
                  </a:ext>
                </a:extLst>
              </p:cNvPr>
              <p:cNvSpPr/>
              <p:nvPr/>
            </p:nvSpPr>
            <p:spPr>
              <a:xfrm flipH="1" flipV="1">
                <a:off x="7309402" y="1213735"/>
                <a:ext cx="0" cy="5586822"/>
              </a:xfrm>
              <a:prstGeom prst="line">
                <a:avLst/>
              </a:prstGeom>
              <a:ln w="12700" cap="flat">
                <a:solidFill>
                  <a:srgbClr val="6091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AutoShape 108">
                <a:extLst>
                  <a:ext uri="{FF2B5EF4-FFF2-40B4-BE49-F238E27FC236}">
                    <a16:creationId xmlns:a16="http://schemas.microsoft.com/office/drawing/2014/main" id="{58570C3F-C9CC-5EB1-6563-3497734120F5}"/>
                  </a:ext>
                </a:extLst>
              </p:cNvPr>
              <p:cNvSpPr/>
              <p:nvPr/>
            </p:nvSpPr>
            <p:spPr>
              <a:xfrm flipH="1" flipV="1">
                <a:off x="8616348" y="1213735"/>
                <a:ext cx="0" cy="5586822"/>
              </a:xfrm>
              <a:prstGeom prst="line">
                <a:avLst/>
              </a:prstGeom>
              <a:ln w="12700" cap="flat">
                <a:solidFill>
                  <a:srgbClr val="6091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86E3E191-2557-6A6D-5E9D-D234ABAC06E7}"/>
                </a:ext>
              </a:extLst>
            </p:cNvPr>
            <p:cNvGrpSpPr/>
            <p:nvPr/>
          </p:nvGrpSpPr>
          <p:grpSpPr>
            <a:xfrm>
              <a:off x="776325" y="1598019"/>
              <a:ext cx="8052933" cy="4365764"/>
              <a:chOff x="776325" y="1598019"/>
              <a:chExt cx="8052933" cy="4365764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4A9C76FB-9885-79B9-362B-8312462EEC64}"/>
                  </a:ext>
                </a:extLst>
              </p:cNvPr>
              <p:cNvGrpSpPr/>
              <p:nvPr/>
            </p:nvGrpSpPr>
            <p:grpSpPr>
              <a:xfrm>
                <a:off x="776325" y="1598019"/>
                <a:ext cx="8052933" cy="213788"/>
                <a:chOff x="776325" y="1598019"/>
                <a:chExt cx="8052933" cy="213788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776325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18"/>
                <p:cNvSpPr/>
                <p:nvPr/>
              </p:nvSpPr>
              <p:spPr>
                <a:xfrm>
                  <a:off x="2076602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33"/>
                <p:cNvSpPr/>
                <p:nvPr/>
              </p:nvSpPr>
              <p:spPr>
                <a:xfrm>
                  <a:off x="3386403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48"/>
                <p:cNvSpPr/>
                <p:nvPr/>
              </p:nvSpPr>
              <p:spPr>
                <a:xfrm>
                  <a:off x="4693823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60"/>
                <p:cNvSpPr/>
                <p:nvPr/>
              </p:nvSpPr>
              <p:spPr>
                <a:xfrm>
                  <a:off x="6003624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75"/>
                <p:cNvSpPr/>
                <p:nvPr/>
              </p:nvSpPr>
              <p:spPr>
                <a:xfrm>
                  <a:off x="7313425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90"/>
                <p:cNvSpPr/>
                <p:nvPr/>
              </p:nvSpPr>
              <p:spPr>
                <a:xfrm>
                  <a:off x="8620847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1EA7FCC4-013E-930A-8FE3-348862FBD77A}"/>
                  </a:ext>
                </a:extLst>
              </p:cNvPr>
              <p:cNvGrpSpPr/>
              <p:nvPr/>
            </p:nvGrpSpPr>
            <p:grpSpPr>
              <a:xfrm>
                <a:off x="776325" y="2634518"/>
                <a:ext cx="8052933" cy="213788"/>
                <a:chOff x="776325" y="1598019"/>
                <a:chExt cx="8052933" cy="213788"/>
              </a:xfrm>
            </p:grpSpPr>
            <p:sp>
              <p:nvSpPr>
                <p:cNvPr id="167" name="Freeform 3">
                  <a:extLst>
                    <a:ext uri="{FF2B5EF4-FFF2-40B4-BE49-F238E27FC236}">
                      <a16:creationId xmlns:a16="http://schemas.microsoft.com/office/drawing/2014/main" id="{1E03A2E9-47CD-2BAD-24E7-B9FA25D23868}"/>
                    </a:ext>
                  </a:extLst>
                </p:cNvPr>
                <p:cNvSpPr/>
                <p:nvPr/>
              </p:nvSpPr>
              <p:spPr>
                <a:xfrm>
                  <a:off x="776325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18">
                  <a:extLst>
                    <a:ext uri="{FF2B5EF4-FFF2-40B4-BE49-F238E27FC236}">
                      <a16:creationId xmlns:a16="http://schemas.microsoft.com/office/drawing/2014/main" id="{70D619FB-2850-54A5-70C7-CCADE509AC9E}"/>
                    </a:ext>
                  </a:extLst>
                </p:cNvPr>
                <p:cNvSpPr/>
                <p:nvPr/>
              </p:nvSpPr>
              <p:spPr>
                <a:xfrm>
                  <a:off x="2076602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Freeform 33">
                  <a:extLst>
                    <a:ext uri="{FF2B5EF4-FFF2-40B4-BE49-F238E27FC236}">
                      <a16:creationId xmlns:a16="http://schemas.microsoft.com/office/drawing/2014/main" id="{5155ED05-BF1E-EBCB-32BE-25CD3636190F}"/>
                    </a:ext>
                  </a:extLst>
                </p:cNvPr>
                <p:cNvSpPr/>
                <p:nvPr/>
              </p:nvSpPr>
              <p:spPr>
                <a:xfrm>
                  <a:off x="3386403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48">
                  <a:extLst>
                    <a:ext uri="{FF2B5EF4-FFF2-40B4-BE49-F238E27FC236}">
                      <a16:creationId xmlns:a16="http://schemas.microsoft.com/office/drawing/2014/main" id="{4500D1F0-0132-1578-59F6-7D7CC137A3F2}"/>
                    </a:ext>
                  </a:extLst>
                </p:cNvPr>
                <p:cNvSpPr/>
                <p:nvPr/>
              </p:nvSpPr>
              <p:spPr>
                <a:xfrm>
                  <a:off x="4693823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60">
                  <a:extLst>
                    <a:ext uri="{FF2B5EF4-FFF2-40B4-BE49-F238E27FC236}">
                      <a16:creationId xmlns:a16="http://schemas.microsoft.com/office/drawing/2014/main" id="{B41FB548-17FC-1D14-C391-5521F5BA2378}"/>
                    </a:ext>
                  </a:extLst>
                </p:cNvPr>
                <p:cNvSpPr/>
                <p:nvPr/>
              </p:nvSpPr>
              <p:spPr>
                <a:xfrm>
                  <a:off x="6003624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75">
                  <a:extLst>
                    <a:ext uri="{FF2B5EF4-FFF2-40B4-BE49-F238E27FC236}">
                      <a16:creationId xmlns:a16="http://schemas.microsoft.com/office/drawing/2014/main" id="{A1FF634F-C160-DB96-A6E7-C9CC87213E6B}"/>
                    </a:ext>
                  </a:extLst>
                </p:cNvPr>
                <p:cNvSpPr/>
                <p:nvPr/>
              </p:nvSpPr>
              <p:spPr>
                <a:xfrm>
                  <a:off x="7313425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90">
                  <a:extLst>
                    <a:ext uri="{FF2B5EF4-FFF2-40B4-BE49-F238E27FC236}">
                      <a16:creationId xmlns:a16="http://schemas.microsoft.com/office/drawing/2014/main" id="{4B09FE9E-E955-936A-6712-87F5ABD32C6C}"/>
                    </a:ext>
                  </a:extLst>
                </p:cNvPr>
                <p:cNvSpPr/>
                <p:nvPr/>
              </p:nvSpPr>
              <p:spPr>
                <a:xfrm>
                  <a:off x="8620847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B8721CD0-DC2C-993A-C3BD-4DCA9745DC5D}"/>
                  </a:ext>
                </a:extLst>
              </p:cNvPr>
              <p:cNvGrpSpPr/>
              <p:nvPr/>
            </p:nvGrpSpPr>
            <p:grpSpPr>
              <a:xfrm>
                <a:off x="776325" y="3672522"/>
                <a:ext cx="8052933" cy="213788"/>
                <a:chOff x="776325" y="1598019"/>
                <a:chExt cx="8052933" cy="213788"/>
              </a:xfrm>
            </p:grpSpPr>
            <p:sp>
              <p:nvSpPr>
                <p:cNvPr id="175" name="Freeform 3">
                  <a:extLst>
                    <a:ext uri="{FF2B5EF4-FFF2-40B4-BE49-F238E27FC236}">
                      <a16:creationId xmlns:a16="http://schemas.microsoft.com/office/drawing/2014/main" id="{CBEB8031-5146-DDB5-0705-D755B2BD40B2}"/>
                    </a:ext>
                  </a:extLst>
                </p:cNvPr>
                <p:cNvSpPr/>
                <p:nvPr/>
              </p:nvSpPr>
              <p:spPr>
                <a:xfrm>
                  <a:off x="776325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18">
                  <a:extLst>
                    <a:ext uri="{FF2B5EF4-FFF2-40B4-BE49-F238E27FC236}">
                      <a16:creationId xmlns:a16="http://schemas.microsoft.com/office/drawing/2014/main" id="{5E0F6E7C-5CB6-384F-354C-3B77175B62F8}"/>
                    </a:ext>
                  </a:extLst>
                </p:cNvPr>
                <p:cNvSpPr/>
                <p:nvPr/>
              </p:nvSpPr>
              <p:spPr>
                <a:xfrm>
                  <a:off x="2076602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33">
                  <a:extLst>
                    <a:ext uri="{FF2B5EF4-FFF2-40B4-BE49-F238E27FC236}">
                      <a16:creationId xmlns:a16="http://schemas.microsoft.com/office/drawing/2014/main" id="{FD34DAF0-24E6-CB4E-CFDF-FCECF6478305}"/>
                    </a:ext>
                  </a:extLst>
                </p:cNvPr>
                <p:cNvSpPr/>
                <p:nvPr/>
              </p:nvSpPr>
              <p:spPr>
                <a:xfrm>
                  <a:off x="3386403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8">
                  <a:extLst>
                    <a:ext uri="{FF2B5EF4-FFF2-40B4-BE49-F238E27FC236}">
                      <a16:creationId xmlns:a16="http://schemas.microsoft.com/office/drawing/2014/main" id="{90E5FFED-FB22-C289-EC04-FFF59C011F23}"/>
                    </a:ext>
                  </a:extLst>
                </p:cNvPr>
                <p:cNvSpPr/>
                <p:nvPr/>
              </p:nvSpPr>
              <p:spPr>
                <a:xfrm>
                  <a:off x="4693823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D3315A0C-0F68-84AB-0E97-81BC829492EE}"/>
                    </a:ext>
                  </a:extLst>
                </p:cNvPr>
                <p:cNvSpPr/>
                <p:nvPr/>
              </p:nvSpPr>
              <p:spPr>
                <a:xfrm>
                  <a:off x="6003624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75">
                  <a:extLst>
                    <a:ext uri="{FF2B5EF4-FFF2-40B4-BE49-F238E27FC236}">
                      <a16:creationId xmlns:a16="http://schemas.microsoft.com/office/drawing/2014/main" id="{3F2254F5-D5C8-B34B-71BF-61BE31D6CD95}"/>
                    </a:ext>
                  </a:extLst>
                </p:cNvPr>
                <p:cNvSpPr/>
                <p:nvPr/>
              </p:nvSpPr>
              <p:spPr>
                <a:xfrm>
                  <a:off x="7313425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90">
                  <a:extLst>
                    <a:ext uri="{FF2B5EF4-FFF2-40B4-BE49-F238E27FC236}">
                      <a16:creationId xmlns:a16="http://schemas.microsoft.com/office/drawing/2014/main" id="{B6C36880-A580-5180-C4DD-F5F897130061}"/>
                    </a:ext>
                  </a:extLst>
                </p:cNvPr>
                <p:cNvSpPr/>
                <p:nvPr/>
              </p:nvSpPr>
              <p:spPr>
                <a:xfrm>
                  <a:off x="8620847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B1792295-A981-573C-33BC-E7DBFD59154B}"/>
                  </a:ext>
                </a:extLst>
              </p:cNvPr>
              <p:cNvGrpSpPr/>
              <p:nvPr/>
            </p:nvGrpSpPr>
            <p:grpSpPr>
              <a:xfrm>
                <a:off x="776325" y="4712434"/>
                <a:ext cx="8052933" cy="213788"/>
                <a:chOff x="776325" y="1598019"/>
                <a:chExt cx="8052933" cy="213788"/>
              </a:xfrm>
            </p:grpSpPr>
            <p:sp>
              <p:nvSpPr>
                <p:cNvPr id="183" name="Freeform 3">
                  <a:extLst>
                    <a:ext uri="{FF2B5EF4-FFF2-40B4-BE49-F238E27FC236}">
                      <a16:creationId xmlns:a16="http://schemas.microsoft.com/office/drawing/2014/main" id="{704A6140-CBC6-F731-7027-828D27C6E91F}"/>
                    </a:ext>
                  </a:extLst>
                </p:cNvPr>
                <p:cNvSpPr/>
                <p:nvPr/>
              </p:nvSpPr>
              <p:spPr>
                <a:xfrm>
                  <a:off x="776325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18">
                  <a:extLst>
                    <a:ext uri="{FF2B5EF4-FFF2-40B4-BE49-F238E27FC236}">
                      <a16:creationId xmlns:a16="http://schemas.microsoft.com/office/drawing/2014/main" id="{72118D3A-913A-7032-43A9-1665FC8FF8FF}"/>
                    </a:ext>
                  </a:extLst>
                </p:cNvPr>
                <p:cNvSpPr/>
                <p:nvPr/>
              </p:nvSpPr>
              <p:spPr>
                <a:xfrm>
                  <a:off x="2076602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Freeform 33">
                  <a:extLst>
                    <a:ext uri="{FF2B5EF4-FFF2-40B4-BE49-F238E27FC236}">
                      <a16:creationId xmlns:a16="http://schemas.microsoft.com/office/drawing/2014/main" id="{69B7DACE-15CC-1457-4F6A-70DFDB97501A}"/>
                    </a:ext>
                  </a:extLst>
                </p:cNvPr>
                <p:cNvSpPr/>
                <p:nvPr/>
              </p:nvSpPr>
              <p:spPr>
                <a:xfrm>
                  <a:off x="3386403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48">
                  <a:extLst>
                    <a:ext uri="{FF2B5EF4-FFF2-40B4-BE49-F238E27FC236}">
                      <a16:creationId xmlns:a16="http://schemas.microsoft.com/office/drawing/2014/main" id="{FBAFCE5E-416D-582B-0FFF-A6A41CFE4A22}"/>
                    </a:ext>
                  </a:extLst>
                </p:cNvPr>
                <p:cNvSpPr/>
                <p:nvPr/>
              </p:nvSpPr>
              <p:spPr>
                <a:xfrm>
                  <a:off x="4693823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60">
                  <a:extLst>
                    <a:ext uri="{FF2B5EF4-FFF2-40B4-BE49-F238E27FC236}">
                      <a16:creationId xmlns:a16="http://schemas.microsoft.com/office/drawing/2014/main" id="{B545C5D0-8234-E0DB-93CD-F72018AB78A2}"/>
                    </a:ext>
                  </a:extLst>
                </p:cNvPr>
                <p:cNvSpPr/>
                <p:nvPr/>
              </p:nvSpPr>
              <p:spPr>
                <a:xfrm>
                  <a:off x="6003624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75">
                  <a:extLst>
                    <a:ext uri="{FF2B5EF4-FFF2-40B4-BE49-F238E27FC236}">
                      <a16:creationId xmlns:a16="http://schemas.microsoft.com/office/drawing/2014/main" id="{F26BBE81-8FEB-7239-77D6-9A1C97BC963B}"/>
                    </a:ext>
                  </a:extLst>
                </p:cNvPr>
                <p:cNvSpPr/>
                <p:nvPr/>
              </p:nvSpPr>
              <p:spPr>
                <a:xfrm>
                  <a:off x="7313425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90">
                  <a:extLst>
                    <a:ext uri="{FF2B5EF4-FFF2-40B4-BE49-F238E27FC236}">
                      <a16:creationId xmlns:a16="http://schemas.microsoft.com/office/drawing/2014/main" id="{4437E95F-2C7C-8569-A4FA-E8EC61547A16}"/>
                    </a:ext>
                  </a:extLst>
                </p:cNvPr>
                <p:cNvSpPr/>
                <p:nvPr/>
              </p:nvSpPr>
              <p:spPr>
                <a:xfrm>
                  <a:off x="8620847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013D3021-B374-D124-24A2-D3EC0E198FB8}"/>
                  </a:ext>
                </a:extLst>
              </p:cNvPr>
              <p:cNvGrpSpPr/>
              <p:nvPr/>
            </p:nvGrpSpPr>
            <p:grpSpPr>
              <a:xfrm>
                <a:off x="776325" y="5749995"/>
                <a:ext cx="8052933" cy="213788"/>
                <a:chOff x="776325" y="1598019"/>
                <a:chExt cx="8052933" cy="213788"/>
              </a:xfrm>
            </p:grpSpPr>
            <p:sp>
              <p:nvSpPr>
                <p:cNvPr id="191" name="Freeform 3">
                  <a:extLst>
                    <a:ext uri="{FF2B5EF4-FFF2-40B4-BE49-F238E27FC236}">
                      <a16:creationId xmlns:a16="http://schemas.microsoft.com/office/drawing/2014/main" id="{E444BFB8-614C-3B17-1FE1-B1DBFDE11FDA}"/>
                    </a:ext>
                  </a:extLst>
                </p:cNvPr>
                <p:cNvSpPr/>
                <p:nvPr/>
              </p:nvSpPr>
              <p:spPr>
                <a:xfrm>
                  <a:off x="776325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18">
                  <a:extLst>
                    <a:ext uri="{FF2B5EF4-FFF2-40B4-BE49-F238E27FC236}">
                      <a16:creationId xmlns:a16="http://schemas.microsoft.com/office/drawing/2014/main" id="{DC9AEF60-9927-FA12-57BA-A009BFF78002}"/>
                    </a:ext>
                  </a:extLst>
                </p:cNvPr>
                <p:cNvSpPr/>
                <p:nvPr/>
              </p:nvSpPr>
              <p:spPr>
                <a:xfrm>
                  <a:off x="2076602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33">
                  <a:extLst>
                    <a:ext uri="{FF2B5EF4-FFF2-40B4-BE49-F238E27FC236}">
                      <a16:creationId xmlns:a16="http://schemas.microsoft.com/office/drawing/2014/main" id="{CA9239D4-C802-CD4B-26E3-87007F60DC9F}"/>
                    </a:ext>
                  </a:extLst>
                </p:cNvPr>
                <p:cNvSpPr/>
                <p:nvPr/>
              </p:nvSpPr>
              <p:spPr>
                <a:xfrm>
                  <a:off x="3386403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48">
                  <a:extLst>
                    <a:ext uri="{FF2B5EF4-FFF2-40B4-BE49-F238E27FC236}">
                      <a16:creationId xmlns:a16="http://schemas.microsoft.com/office/drawing/2014/main" id="{933D2030-D1E7-F9D7-A23B-90BBE0F6D652}"/>
                    </a:ext>
                  </a:extLst>
                </p:cNvPr>
                <p:cNvSpPr/>
                <p:nvPr/>
              </p:nvSpPr>
              <p:spPr>
                <a:xfrm>
                  <a:off x="4693823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60">
                  <a:extLst>
                    <a:ext uri="{FF2B5EF4-FFF2-40B4-BE49-F238E27FC236}">
                      <a16:creationId xmlns:a16="http://schemas.microsoft.com/office/drawing/2014/main" id="{8D1EFD79-C72B-8DEC-288A-8C9D17EEEEA9}"/>
                    </a:ext>
                  </a:extLst>
                </p:cNvPr>
                <p:cNvSpPr/>
                <p:nvPr/>
              </p:nvSpPr>
              <p:spPr>
                <a:xfrm>
                  <a:off x="6003624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75">
                  <a:extLst>
                    <a:ext uri="{FF2B5EF4-FFF2-40B4-BE49-F238E27FC236}">
                      <a16:creationId xmlns:a16="http://schemas.microsoft.com/office/drawing/2014/main" id="{3F8FD7F6-624E-FD08-7840-F7D764B1DB92}"/>
                    </a:ext>
                  </a:extLst>
                </p:cNvPr>
                <p:cNvSpPr/>
                <p:nvPr/>
              </p:nvSpPr>
              <p:spPr>
                <a:xfrm>
                  <a:off x="7313425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90">
                  <a:extLst>
                    <a:ext uri="{FF2B5EF4-FFF2-40B4-BE49-F238E27FC236}">
                      <a16:creationId xmlns:a16="http://schemas.microsoft.com/office/drawing/2014/main" id="{B7EAD4E6-1F9B-0252-BDBC-2002EC5156B9}"/>
                    </a:ext>
                  </a:extLst>
                </p:cNvPr>
                <p:cNvSpPr/>
                <p:nvPr/>
              </p:nvSpPr>
              <p:spPr>
                <a:xfrm>
                  <a:off x="8620847" y="1598019"/>
                  <a:ext cx="208411" cy="21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10" h="781671">
                      <a:moveTo>
                        <a:pt x="0" y="0"/>
                      </a:moveTo>
                      <a:lnTo>
                        <a:pt x="762010" y="0"/>
                      </a:lnTo>
                      <a:lnTo>
                        <a:pt x="762010" y="781671"/>
                      </a:lnTo>
                      <a:lnTo>
                        <a:pt x="0" y="781671"/>
                      </a:lnTo>
                      <a:close/>
                    </a:path>
                  </a:pathLst>
                </a:custGeom>
                <a:solidFill>
                  <a:srgbClr val="6091FF">
                    <a:alpha val="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3E7E4AC-859C-2D95-0A48-AFC9FA2EEDED}"/>
                </a:ext>
              </a:extLst>
            </p:cNvPr>
            <p:cNvGrpSpPr/>
            <p:nvPr/>
          </p:nvGrpSpPr>
          <p:grpSpPr>
            <a:xfrm>
              <a:off x="769629" y="1323207"/>
              <a:ext cx="9154142" cy="165100"/>
              <a:chOff x="769807" y="1323207"/>
              <a:chExt cx="9154142" cy="165100"/>
            </a:xfrm>
          </p:grpSpPr>
          <p:sp>
            <p:nvSpPr>
              <p:cNvPr id="11" name="TextBox 123">
                <a:extLst>
                  <a:ext uri="{FF2B5EF4-FFF2-40B4-BE49-F238E27FC236}">
                    <a16:creationId xmlns:a16="http://schemas.microsoft.com/office/drawing/2014/main" id="{23A8B34A-16DD-66A7-0CD9-449AE8B02828}"/>
                  </a:ext>
                </a:extLst>
              </p:cNvPr>
              <p:cNvSpPr txBox="1"/>
              <p:nvPr/>
            </p:nvSpPr>
            <p:spPr>
              <a:xfrm>
                <a:off x="769807" y="1323207"/>
                <a:ext cx="1307735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spc="49" dirty="0">
                    <a:solidFill>
                      <a:srgbClr val="004CF6"/>
                    </a:solidFill>
                    <a:latin typeface="Sorts Mill Goudy"/>
                  </a:rPr>
                  <a:t>MONDAY</a:t>
                </a:r>
              </a:p>
            </p:txBody>
          </p:sp>
          <p:sp>
            <p:nvSpPr>
              <p:cNvPr id="12" name="TextBox 124">
                <a:extLst>
                  <a:ext uri="{FF2B5EF4-FFF2-40B4-BE49-F238E27FC236}">
                    <a16:creationId xmlns:a16="http://schemas.microsoft.com/office/drawing/2014/main" id="{84A37551-9C39-D574-689C-07D2C98842AA}"/>
                  </a:ext>
                </a:extLst>
              </p:cNvPr>
              <p:cNvSpPr txBox="1"/>
              <p:nvPr/>
            </p:nvSpPr>
            <p:spPr>
              <a:xfrm>
                <a:off x="2077542" y="1323207"/>
                <a:ext cx="1307735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spc="49" dirty="0">
                    <a:solidFill>
                      <a:srgbClr val="004CF6"/>
                    </a:solidFill>
                    <a:latin typeface="Sorts Mill Goudy"/>
                  </a:rPr>
                  <a:t>TUESDAY</a:t>
                </a:r>
              </a:p>
            </p:txBody>
          </p:sp>
          <p:sp>
            <p:nvSpPr>
              <p:cNvPr id="13" name="TextBox 125">
                <a:extLst>
                  <a:ext uri="{FF2B5EF4-FFF2-40B4-BE49-F238E27FC236}">
                    <a16:creationId xmlns:a16="http://schemas.microsoft.com/office/drawing/2014/main" id="{E8D603D2-8790-F4BA-4817-18E83A9EFD86}"/>
                  </a:ext>
                </a:extLst>
              </p:cNvPr>
              <p:cNvSpPr txBox="1"/>
              <p:nvPr/>
            </p:nvSpPr>
            <p:spPr>
              <a:xfrm>
                <a:off x="3385276" y="1323207"/>
                <a:ext cx="1307735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spc="49">
                    <a:solidFill>
                      <a:srgbClr val="004CF6"/>
                    </a:solidFill>
                    <a:latin typeface="Sorts Mill Goudy"/>
                  </a:rPr>
                  <a:t>WEDNESDAY</a:t>
                </a:r>
              </a:p>
            </p:txBody>
          </p:sp>
          <p:sp>
            <p:nvSpPr>
              <p:cNvPr id="14" name="TextBox 126">
                <a:extLst>
                  <a:ext uri="{FF2B5EF4-FFF2-40B4-BE49-F238E27FC236}">
                    <a16:creationId xmlns:a16="http://schemas.microsoft.com/office/drawing/2014/main" id="{C7CA9590-EA9E-5924-748A-CFAB015B8C12}"/>
                  </a:ext>
                </a:extLst>
              </p:cNvPr>
              <p:cNvSpPr txBox="1"/>
              <p:nvPr/>
            </p:nvSpPr>
            <p:spPr>
              <a:xfrm>
                <a:off x="4693011" y="1323207"/>
                <a:ext cx="1307735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spc="49" dirty="0">
                    <a:solidFill>
                      <a:srgbClr val="004CF6"/>
                    </a:solidFill>
                    <a:latin typeface="Sorts Mill Goudy"/>
                  </a:rPr>
                  <a:t>THURSDAY</a:t>
                </a:r>
              </a:p>
            </p:txBody>
          </p:sp>
          <p:sp>
            <p:nvSpPr>
              <p:cNvPr id="15" name="TextBox 127">
                <a:extLst>
                  <a:ext uri="{FF2B5EF4-FFF2-40B4-BE49-F238E27FC236}">
                    <a16:creationId xmlns:a16="http://schemas.microsoft.com/office/drawing/2014/main" id="{C69A20AE-EAF2-D1D1-888F-97700C1D1EE8}"/>
                  </a:ext>
                </a:extLst>
              </p:cNvPr>
              <p:cNvSpPr txBox="1"/>
              <p:nvPr/>
            </p:nvSpPr>
            <p:spPr>
              <a:xfrm>
                <a:off x="6000745" y="1323207"/>
                <a:ext cx="1307735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spc="49">
                    <a:solidFill>
                      <a:srgbClr val="004CF6"/>
                    </a:solidFill>
                    <a:latin typeface="Sorts Mill Goudy"/>
                  </a:rPr>
                  <a:t>FRIDAY</a:t>
                </a:r>
              </a:p>
            </p:txBody>
          </p:sp>
          <p:sp>
            <p:nvSpPr>
              <p:cNvPr id="16" name="TextBox 128">
                <a:extLst>
                  <a:ext uri="{FF2B5EF4-FFF2-40B4-BE49-F238E27FC236}">
                    <a16:creationId xmlns:a16="http://schemas.microsoft.com/office/drawing/2014/main" id="{42AF687F-728B-8F60-DDAE-7173C99CCC33}"/>
                  </a:ext>
                </a:extLst>
              </p:cNvPr>
              <p:cNvSpPr txBox="1"/>
              <p:nvPr/>
            </p:nvSpPr>
            <p:spPr>
              <a:xfrm>
                <a:off x="7308480" y="1323207"/>
                <a:ext cx="1307735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spc="49">
                    <a:solidFill>
                      <a:srgbClr val="004CF6"/>
                    </a:solidFill>
                    <a:latin typeface="Sorts Mill Goudy"/>
                  </a:rPr>
                  <a:t>SATURDAY</a:t>
                </a:r>
              </a:p>
            </p:txBody>
          </p:sp>
          <p:sp>
            <p:nvSpPr>
              <p:cNvPr id="17" name="TextBox 129">
                <a:extLst>
                  <a:ext uri="{FF2B5EF4-FFF2-40B4-BE49-F238E27FC236}">
                    <a16:creationId xmlns:a16="http://schemas.microsoft.com/office/drawing/2014/main" id="{BF7EFEBA-F453-E80A-179F-6E9D2C43B105}"/>
                  </a:ext>
                </a:extLst>
              </p:cNvPr>
              <p:cNvSpPr txBox="1"/>
              <p:nvPr/>
            </p:nvSpPr>
            <p:spPr>
              <a:xfrm>
                <a:off x="8616214" y="1323207"/>
                <a:ext cx="1307735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u="none" strike="noStrike" spc="49">
                    <a:solidFill>
                      <a:srgbClr val="004CF6"/>
                    </a:solidFill>
                    <a:latin typeface="Sorts Mill Goudy"/>
                  </a:rPr>
                  <a:t>SUNDAY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3123BE9-7AC7-7107-E9A6-9B0DEF0C83B0}"/>
                </a:ext>
              </a:extLst>
            </p:cNvPr>
            <p:cNvGrpSpPr/>
            <p:nvPr/>
          </p:nvGrpSpPr>
          <p:grpSpPr>
            <a:xfrm>
              <a:off x="772263" y="595570"/>
              <a:ext cx="9148874" cy="389831"/>
              <a:chOff x="771563" y="595570"/>
              <a:chExt cx="9148874" cy="389831"/>
            </a:xfrm>
          </p:grpSpPr>
          <p:sp>
            <p:nvSpPr>
              <p:cNvPr id="7" name="TextBox 149">
                <a:extLst>
                  <a:ext uri="{FF2B5EF4-FFF2-40B4-BE49-F238E27FC236}">
                    <a16:creationId xmlns:a16="http://schemas.microsoft.com/office/drawing/2014/main" id="{75B07102-7991-CD58-ACA2-5FB9B054DC72}"/>
                  </a:ext>
                </a:extLst>
              </p:cNvPr>
              <p:cNvSpPr txBox="1"/>
              <p:nvPr/>
            </p:nvSpPr>
            <p:spPr>
              <a:xfrm>
                <a:off x="2066391" y="595570"/>
                <a:ext cx="6559219" cy="3898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188"/>
                  </a:lnSpc>
                  <a:spcBef>
                    <a:spcPct val="0"/>
                  </a:spcBef>
                </a:pPr>
                <a:r>
                  <a:rPr lang="en-US" sz="2277" spc="152" dirty="0">
                    <a:solidFill>
                      <a:srgbClr val="004CF6"/>
                    </a:solidFill>
                    <a:latin typeface="Sorts Mill Goudy"/>
                  </a:rPr>
                  <a:t>MONTHLY TIME BLOCKING TEMPLATE</a:t>
                </a:r>
              </a:p>
            </p:txBody>
          </p:sp>
          <p:sp>
            <p:nvSpPr>
              <p:cNvPr id="8" name="TextBox 150">
                <a:extLst>
                  <a:ext uri="{FF2B5EF4-FFF2-40B4-BE49-F238E27FC236}">
                    <a16:creationId xmlns:a16="http://schemas.microsoft.com/office/drawing/2014/main" id="{9EB17A5E-D736-8E56-AA62-2750E9FA03D9}"/>
                  </a:ext>
                </a:extLst>
              </p:cNvPr>
              <p:cNvSpPr txBox="1"/>
              <p:nvPr/>
            </p:nvSpPr>
            <p:spPr>
              <a:xfrm>
                <a:off x="771563" y="749968"/>
                <a:ext cx="3065092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spc="99" dirty="0">
                    <a:solidFill>
                      <a:srgbClr val="004CF6"/>
                    </a:solidFill>
                    <a:latin typeface="Sorts Mill Goudy"/>
                  </a:rPr>
                  <a:t>AUGUST</a:t>
                </a:r>
              </a:p>
            </p:txBody>
          </p:sp>
          <p:sp>
            <p:nvSpPr>
              <p:cNvPr id="9" name="TextBox 151">
                <a:extLst>
                  <a:ext uri="{FF2B5EF4-FFF2-40B4-BE49-F238E27FC236}">
                    <a16:creationId xmlns:a16="http://schemas.microsoft.com/office/drawing/2014/main" id="{1BB0C4F0-7654-0A7A-DB50-2D3B16E6D378}"/>
                  </a:ext>
                </a:extLst>
              </p:cNvPr>
              <p:cNvSpPr txBox="1"/>
              <p:nvPr/>
            </p:nvSpPr>
            <p:spPr>
              <a:xfrm>
                <a:off x="7282346" y="749968"/>
                <a:ext cx="2638091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spc="99" dirty="0">
                    <a:solidFill>
                      <a:srgbClr val="004CF6"/>
                    </a:solidFill>
                    <a:latin typeface="Sorts Mill Goudy"/>
                  </a:rPr>
                  <a:t>2023</a:t>
                </a:r>
              </a:p>
            </p:txBody>
          </p:sp>
        </p:grpSp>
        <p:sp>
          <p:nvSpPr>
            <p:cNvPr id="155" name="TemplateLAB"/>
            <p:cNvSpPr/>
            <p:nvPr/>
          </p:nvSpPr>
          <p:spPr>
            <a:xfrm>
              <a:off x="4956093" y="7127850"/>
              <a:ext cx="779813" cy="128669"/>
            </a:xfrm>
            <a:custGeom>
              <a:avLst/>
              <a:gdLst/>
              <a:ahLst/>
              <a:cxnLst/>
              <a:rect l="l" t="t" r="r" b="b"/>
              <a:pathLst>
                <a:path w="779813" h="128669">
                  <a:moveTo>
                    <a:pt x="0" y="0"/>
                  </a:moveTo>
                  <a:lnTo>
                    <a:pt x="779814" y="0"/>
                  </a:lnTo>
                  <a:lnTo>
                    <a:pt x="779814" y="128669"/>
                  </a:lnTo>
                  <a:lnTo>
                    <a:pt x="0" y="128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31925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Sorts Mill Goudy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Blocking Template (Landscape)</dc:title>
  <dc:creator>Hoang Anh</dc:creator>
  <cp:lastModifiedBy>Hoang Anh</cp:lastModifiedBy>
  <cp:revision>5</cp:revision>
  <dcterms:created xsi:type="dcterms:W3CDTF">2006-08-16T00:00:00Z</dcterms:created>
  <dcterms:modified xsi:type="dcterms:W3CDTF">2023-09-22T03:11:45Z</dcterms:modified>
  <dc:identifier>DAFuwj6_DKA</dc:identifier>
</cp:coreProperties>
</file>