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inzel" pitchFamily="2" charset="0"/>
      <p:regular r:id="rId7"/>
      <p:bold r:id="rId8"/>
    </p:embeddedFont>
    <p:embeddedFont>
      <p:font typeface="DM Serif Display" pitchFamily="2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375" userDrawn="1">
          <p15:clr>
            <a:srgbClr val="A4A3A4"/>
          </p15:clr>
        </p15:guide>
        <p15:guide id="2" orient="horz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4E3"/>
    <a:srgbClr val="FF8A00"/>
    <a:srgbClr val="FD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1" autoAdjust="0"/>
    <p:restoredTop sz="96081" autoAdjust="0"/>
  </p:normalViewPr>
  <p:slideViewPr>
    <p:cSldViewPr>
      <p:cViewPr varScale="1">
        <p:scale>
          <a:sx n="68" d="100"/>
          <a:sy n="68" d="100"/>
        </p:scale>
        <p:origin x="2664" y="96"/>
      </p:cViewPr>
      <p:guideLst>
        <p:guide pos="2375"/>
        <p:guide orient="horz"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2">
            <a:extLst>
              <a:ext uri="{FF2B5EF4-FFF2-40B4-BE49-F238E27FC236}">
                <a16:creationId xmlns:a16="http://schemas.microsoft.com/office/drawing/2014/main" id="{628A9762-646B-2822-F3EC-6423BC5F3BFF}"/>
              </a:ext>
            </a:extLst>
          </p:cNvPr>
          <p:cNvGrpSpPr/>
          <p:nvPr/>
        </p:nvGrpSpPr>
        <p:grpSpPr>
          <a:xfrm>
            <a:off x="745572" y="585437"/>
            <a:ext cx="6068795" cy="9801606"/>
            <a:chOff x="745572" y="585437"/>
            <a:chExt cx="6068795" cy="980160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A6FF3E0-B1C3-1927-0B2E-39F8054F32F2}"/>
                </a:ext>
              </a:extLst>
            </p:cNvPr>
            <p:cNvGrpSpPr/>
            <p:nvPr/>
          </p:nvGrpSpPr>
          <p:grpSpPr>
            <a:xfrm>
              <a:off x="745572" y="9282795"/>
              <a:ext cx="6068795" cy="653205"/>
              <a:chOff x="745572" y="9282795"/>
              <a:chExt cx="6068795" cy="653205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745572" y="9282795"/>
                <a:ext cx="6068795" cy="653205"/>
              </a:xfrm>
              <a:custGeom>
                <a:avLst/>
                <a:gdLst/>
                <a:ahLst/>
                <a:cxnLst/>
                <a:rect l="l" t="t" r="r" b="b"/>
                <a:pathLst>
                  <a:path w="2174919" h="234094">
                    <a:moveTo>
                      <a:pt x="0" y="0"/>
                    </a:moveTo>
                    <a:lnTo>
                      <a:pt x="2174919" y="0"/>
                    </a:lnTo>
                    <a:lnTo>
                      <a:pt x="2174919" y="234094"/>
                    </a:lnTo>
                    <a:lnTo>
                      <a:pt x="0" y="23409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72727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880282" y="9373717"/>
                <a:ext cx="663615" cy="1562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>
                  <a:lnSpc>
                    <a:spcPts val="1313"/>
                  </a:lnSpc>
                  <a:spcBef>
                    <a:spcPct val="0"/>
                  </a:spcBef>
                </a:pPr>
                <a:r>
                  <a:rPr lang="en-US" sz="995" spc="187">
                    <a:solidFill>
                      <a:srgbClr val="000000"/>
                    </a:solidFill>
                    <a:latin typeface="DM Serif Display"/>
                  </a:rPr>
                  <a:t>NOTE: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FAE9F15-E6FE-4E29-2FD8-99A6BB97892A}"/>
                </a:ext>
              </a:extLst>
            </p:cNvPr>
            <p:cNvGrpSpPr/>
            <p:nvPr/>
          </p:nvGrpSpPr>
          <p:grpSpPr>
            <a:xfrm>
              <a:off x="754507" y="1911837"/>
              <a:ext cx="6059849" cy="7070782"/>
              <a:chOff x="754507" y="1911837"/>
              <a:chExt cx="6059849" cy="7070782"/>
            </a:xfrm>
          </p:grpSpPr>
          <p:sp>
            <p:nvSpPr>
              <p:cNvPr id="16" name="AutoShape 16"/>
              <p:cNvSpPr/>
              <p:nvPr/>
            </p:nvSpPr>
            <p:spPr>
              <a:xfrm flipV="1">
                <a:off x="754507" y="2253815"/>
                <a:ext cx="6059849" cy="14279"/>
              </a:xfrm>
              <a:prstGeom prst="line">
                <a:avLst/>
              </a:prstGeom>
              <a:ln w="9525" cap="rnd">
                <a:solidFill>
                  <a:srgbClr val="72727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AutoShape 17"/>
              <p:cNvSpPr/>
              <p:nvPr/>
            </p:nvSpPr>
            <p:spPr>
              <a:xfrm flipV="1">
                <a:off x="754507" y="2626844"/>
                <a:ext cx="6059849" cy="14279"/>
              </a:xfrm>
              <a:prstGeom prst="line">
                <a:avLst/>
              </a:prstGeom>
              <a:ln w="9525" cap="rnd">
                <a:solidFill>
                  <a:srgbClr val="72727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AutoShape 18"/>
              <p:cNvSpPr/>
              <p:nvPr/>
            </p:nvSpPr>
            <p:spPr>
              <a:xfrm flipV="1">
                <a:off x="754507" y="2999873"/>
                <a:ext cx="6059849" cy="14279"/>
              </a:xfrm>
              <a:prstGeom prst="line">
                <a:avLst/>
              </a:prstGeom>
              <a:ln w="9525" cap="rnd">
                <a:solidFill>
                  <a:srgbClr val="72727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AutoShape 19"/>
              <p:cNvSpPr/>
              <p:nvPr/>
            </p:nvSpPr>
            <p:spPr>
              <a:xfrm flipV="1">
                <a:off x="754507" y="3372903"/>
                <a:ext cx="6059849" cy="14279"/>
              </a:xfrm>
              <a:prstGeom prst="line">
                <a:avLst/>
              </a:prstGeom>
              <a:ln w="9525" cap="rnd">
                <a:solidFill>
                  <a:srgbClr val="72727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AutoShape 20"/>
              <p:cNvSpPr/>
              <p:nvPr/>
            </p:nvSpPr>
            <p:spPr>
              <a:xfrm flipV="1">
                <a:off x="754507" y="3745932"/>
                <a:ext cx="6059849" cy="14279"/>
              </a:xfrm>
              <a:prstGeom prst="line">
                <a:avLst/>
              </a:prstGeom>
              <a:ln w="9525" cap="rnd">
                <a:solidFill>
                  <a:srgbClr val="72727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AutoShape 21"/>
              <p:cNvSpPr/>
              <p:nvPr/>
            </p:nvSpPr>
            <p:spPr>
              <a:xfrm flipV="1">
                <a:off x="754507" y="4118961"/>
                <a:ext cx="6059849" cy="14279"/>
              </a:xfrm>
              <a:prstGeom prst="line">
                <a:avLst/>
              </a:prstGeom>
              <a:ln w="9525" cap="rnd">
                <a:solidFill>
                  <a:srgbClr val="72727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AutoShape 22"/>
              <p:cNvSpPr/>
              <p:nvPr/>
            </p:nvSpPr>
            <p:spPr>
              <a:xfrm flipV="1">
                <a:off x="754507" y="4491990"/>
                <a:ext cx="6059849" cy="14279"/>
              </a:xfrm>
              <a:prstGeom prst="line">
                <a:avLst/>
              </a:prstGeom>
              <a:ln w="9525" cap="rnd">
                <a:solidFill>
                  <a:srgbClr val="72727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AutoShape 23"/>
              <p:cNvSpPr/>
              <p:nvPr/>
            </p:nvSpPr>
            <p:spPr>
              <a:xfrm flipV="1">
                <a:off x="754507" y="4865019"/>
                <a:ext cx="6059849" cy="14279"/>
              </a:xfrm>
              <a:prstGeom prst="line">
                <a:avLst/>
              </a:prstGeom>
              <a:ln w="9525" cap="rnd">
                <a:solidFill>
                  <a:srgbClr val="72727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AutoShape 24"/>
              <p:cNvSpPr/>
              <p:nvPr/>
            </p:nvSpPr>
            <p:spPr>
              <a:xfrm flipV="1">
                <a:off x="754507" y="5238048"/>
                <a:ext cx="6059849" cy="14279"/>
              </a:xfrm>
              <a:prstGeom prst="line">
                <a:avLst/>
              </a:prstGeom>
              <a:ln w="9525" cap="rnd">
                <a:solidFill>
                  <a:srgbClr val="72727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AutoShape 25"/>
              <p:cNvSpPr/>
              <p:nvPr/>
            </p:nvSpPr>
            <p:spPr>
              <a:xfrm flipV="1">
                <a:off x="754507" y="5611077"/>
                <a:ext cx="6059849" cy="14279"/>
              </a:xfrm>
              <a:prstGeom prst="line">
                <a:avLst/>
              </a:prstGeom>
              <a:ln w="9525" cap="rnd">
                <a:solidFill>
                  <a:srgbClr val="72727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AutoShape 26"/>
              <p:cNvSpPr/>
              <p:nvPr/>
            </p:nvSpPr>
            <p:spPr>
              <a:xfrm flipV="1">
                <a:off x="754507" y="5984106"/>
                <a:ext cx="6059849" cy="14279"/>
              </a:xfrm>
              <a:prstGeom prst="line">
                <a:avLst/>
              </a:prstGeom>
              <a:ln w="9525" cap="rnd">
                <a:solidFill>
                  <a:srgbClr val="72727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AutoShape 27"/>
              <p:cNvSpPr/>
              <p:nvPr/>
            </p:nvSpPr>
            <p:spPr>
              <a:xfrm flipV="1">
                <a:off x="754507" y="6357136"/>
                <a:ext cx="6059849" cy="14279"/>
              </a:xfrm>
              <a:prstGeom prst="line">
                <a:avLst/>
              </a:prstGeom>
              <a:ln w="9525" cap="rnd">
                <a:solidFill>
                  <a:srgbClr val="72727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AutoShape 28"/>
              <p:cNvSpPr/>
              <p:nvPr/>
            </p:nvSpPr>
            <p:spPr>
              <a:xfrm flipV="1">
                <a:off x="754507" y="6730165"/>
                <a:ext cx="6059849" cy="14279"/>
              </a:xfrm>
              <a:prstGeom prst="line">
                <a:avLst/>
              </a:prstGeom>
              <a:ln w="9525" cap="rnd">
                <a:solidFill>
                  <a:srgbClr val="72727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AutoShape 29"/>
              <p:cNvSpPr/>
              <p:nvPr/>
            </p:nvSpPr>
            <p:spPr>
              <a:xfrm flipV="1">
                <a:off x="754507" y="7103194"/>
                <a:ext cx="6059849" cy="14279"/>
              </a:xfrm>
              <a:prstGeom prst="line">
                <a:avLst/>
              </a:prstGeom>
              <a:ln w="9525" cap="rnd">
                <a:solidFill>
                  <a:srgbClr val="72727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AutoShape 30"/>
              <p:cNvSpPr/>
              <p:nvPr/>
            </p:nvSpPr>
            <p:spPr>
              <a:xfrm flipV="1">
                <a:off x="754507" y="7476223"/>
                <a:ext cx="6059849" cy="14279"/>
              </a:xfrm>
              <a:prstGeom prst="line">
                <a:avLst/>
              </a:prstGeom>
              <a:ln w="9525" cap="rnd">
                <a:solidFill>
                  <a:srgbClr val="72727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AutoShape 31"/>
              <p:cNvSpPr/>
              <p:nvPr/>
            </p:nvSpPr>
            <p:spPr>
              <a:xfrm flipV="1">
                <a:off x="754507" y="7849252"/>
                <a:ext cx="6059849" cy="14279"/>
              </a:xfrm>
              <a:prstGeom prst="line">
                <a:avLst/>
              </a:prstGeom>
              <a:ln w="9525" cap="rnd">
                <a:solidFill>
                  <a:srgbClr val="72727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AutoShape 32"/>
              <p:cNvSpPr/>
              <p:nvPr/>
            </p:nvSpPr>
            <p:spPr>
              <a:xfrm flipV="1">
                <a:off x="754507" y="8222281"/>
                <a:ext cx="6059849" cy="14279"/>
              </a:xfrm>
              <a:prstGeom prst="line">
                <a:avLst/>
              </a:prstGeom>
              <a:ln w="9525" cap="rnd">
                <a:solidFill>
                  <a:srgbClr val="72727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AutoShape 33"/>
              <p:cNvSpPr/>
              <p:nvPr/>
            </p:nvSpPr>
            <p:spPr>
              <a:xfrm flipV="1">
                <a:off x="754507" y="8595310"/>
                <a:ext cx="6059849" cy="14279"/>
              </a:xfrm>
              <a:prstGeom prst="line">
                <a:avLst/>
              </a:prstGeom>
              <a:ln w="9525" cap="rnd">
                <a:solidFill>
                  <a:srgbClr val="72727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AutoShape 34"/>
              <p:cNvSpPr/>
              <p:nvPr/>
            </p:nvSpPr>
            <p:spPr>
              <a:xfrm flipV="1">
                <a:off x="754507" y="8968340"/>
                <a:ext cx="6059849" cy="14279"/>
              </a:xfrm>
              <a:prstGeom prst="line">
                <a:avLst/>
              </a:prstGeom>
              <a:ln w="9525" cap="rnd">
                <a:solidFill>
                  <a:srgbClr val="72727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AutoShape 35"/>
              <p:cNvSpPr/>
              <p:nvPr/>
            </p:nvSpPr>
            <p:spPr>
              <a:xfrm flipH="1" flipV="1">
                <a:off x="1489332" y="1911837"/>
                <a:ext cx="0" cy="7066019"/>
              </a:xfrm>
              <a:prstGeom prst="line">
                <a:avLst/>
              </a:prstGeom>
              <a:ln w="9525" cap="rnd">
                <a:solidFill>
                  <a:srgbClr val="72727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EA8E718-5014-4488-428B-27CC7CCEF408}"/>
                </a:ext>
              </a:extLst>
            </p:cNvPr>
            <p:cNvGrpSpPr/>
            <p:nvPr/>
          </p:nvGrpSpPr>
          <p:grpSpPr>
            <a:xfrm>
              <a:off x="823698" y="1998354"/>
              <a:ext cx="5973950" cy="6885818"/>
              <a:chOff x="823698" y="1998354"/>
              <a:chExt cx="5973950" cy="6885818"/>
            </a:xfrm>
          </p:grpSpPr>
          <p:sp>
            <p:nvSpPr>
              <p:cNvPr id="36" name="TextBox 36"/>
              <p:cNvSpPr txBox="1"/>
              <p:nvPr/>
            </p:nvSpPr>
            <p:spPr>
              <a:xfrm>
                <a:off x="823698" y="1998354"/>
                <a:ext cx="548477" cy="1562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1313"/>
                  </a:lnSpc>
                  <a:spcBef>
                    <a:spcPct val="0"/>
                  </a:spcBef>
                </a:pPr>
                <a:r>
                  <a:rPr lang="en-US" sz="995" u="none" strike="noStrike" spc="187" dirty="0">
                    <a:solidFill>
                      <a:srgbClr val="000000"/>
                    </a:solidFill>
                    <a:latin typeface="DM Serif Display"/>
                  </a:rPr>
                  <a:t>TIME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1825947" y="1999684"/>
                <a:ext cx="4971701" cy="1562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313"/>
                  </a:lnSpc>
                  <a:spcBef>
                    <a:spcPct val="0"/>
                  </a:spcBef>
                </a:pPr>
                <a:r>
                  <a:rPr lang="en-US" sz="995" u="none" strike="noStrike" spc="187" dirty="0">
                    <a:solidFill>
                      <a:srgbClr val="000000"/>
                    </a:solidFill>
                    <a:latin typeface="DM Serif Display"/>
                  </a:rPr>
                  <a:t>SCHEDULE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919243" y="2368254"/>
                <a:ext cx="357386" cy="1720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61"/>
                  </a:lnSpc>
                  <a:spcBef>
                    <a:spcPct val="0"/>
                  </a:spcBef>
                </a:pPr>
                <a:r>
                  <a:rPr lang="en-US" sz="950" spc="48" dirty="0">
                    <a:solidFill>
                      <a:srgbClr val="000000"/>
                    </a:solidFill>
                    <a:latin typeface="Cinzel" pitchFamily="2" charset="0"/>
                  </a:rPr>
                  <a:t>6:00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919243" y="2741420"/>
                <a:ext cx="357386" cy="1720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61"/>
                  </a:lnSpc>
                  <a:spcBef>
                    <a:spcPct val="0"/>
                  </a:spcBef>
                </a:pPr>
                <a:r>
                  <a:rPr lang="en-US" sz="950" u="none" strike="noStrike" spc="48" dirty="0">
                    <a:solidFill>
                      <a:srgbClr val="000000"/>
                    </a:solidFill>
                    <a:latin typeface="Cinzel" pitchFamily="2" charset="0"/>
                  </a:rPr>
                  <a:t>7:00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919243" y="3114586"/>
                <a:ext cx="357386" cy="1720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61"/>
                  </a:lnSpc>
                  <a:spcBef>
                    <a:spcPct val="0"/>
                  </a:spcBef>
                </a:pPr>
                <a:r>
                  <a:rPr lang="en-US" sz="950" u="none" strike="noStrike" spc="48" dirty="0">
                    <a:solidFill>
                      <a:srgbClr val="000000"/>
                    </a:solidFill>
                    <a:latin typeface="Cinzel" pitchFamily="2" charset="0"/>
                  </a:rPr>
                  <a:t>8:00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919243" y="3487752"/>
                <a:ext cx="357386" cy="1720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61"/>
                  </a:lnSpc>
                  <a:spcBef>
                    <a:spcPct val="0"/>
                  </a:spcBef>
                </a:pPr>
                <a:r>
                  <a:rPr lang="en-US" sz="950" u="none" strike="noStrike" spc="48" dirty="0">
                    <a:solidFill>
                      <a:srgbClr val="000000"/>
                    </a:solidFill>
                    <a:latin typeface="Cinzel" pitchFamily="2" charset="0"/>
                  </a:rPr>
                  <a:t>9:00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919243" y="3860918"/>
                <a:ext cx="357386" cy="1720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61"/>
                  </a:lnSpc>
                  <a:spcBef>
                    <a:spcPct val="0"/>
                  </a:spcBef>
                </a:pPr>
                <a:r>
                  <a:rPr lang="en-US" sz="950" u="none" strike="noStrike" spc="48" dirty="0">
                    <a:solidFill>
                      <a:srgbClr val="000000"/>
                    </a:solidFill>
                    <a:latin typeface="Cinzel" pitchFamily="2" charset="0"/>
                  </a:rPr>
                  <a:t>10:00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919243" y="4234084"/>
                <a:ext cx="357386" cy="1720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61"/>
                  </a:lnSpc>
                  <a:spcBef>
                    <a:spcPct val="0"/>
                  </a:spcBef>
                </a:pPr>
                <a:r>
                  <a:rPr lang="en-US" sz="950" u="none" strike="noStrike" spc="48" dirty="0">
                    <a:solidFill>
                      <a:srgbClr val="000000"/>
                    </a:solidFill>
                    <a:latin typeface="Cinzel" pitchFamily="2" charset="0"/>
                  </a:rPr>
                  <a:t>11:00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919243" y="4607250"/>
                <a:ext cx="357386" cy="1720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61"/>
                  </a:lnSpc>
                  <a:spcBef>
                    <a:spcPct val="0"/>
                  </a:spcBef>
                </a:pPr>
                <a:r>
                  <a:rPr lang="en-US" sz="950" u="none" strike="noStrike" spc="48" dirty="0">
                    <a:solidFill>
                      <a:srgbClr val="000000"/>
                    </a:solidFill>
                    <a:latin typeface="Cinzel" pitchFamily="2" charset="0"/>
                  </a:rPr>
                  <a:t>12:00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919243" y="4980415"/>
                <a:ext cx="357386" cy="1720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61"/>
                  </a:lnSpc>
                  <a:spcBef>
                    <a:spcPct val="0"/>
                  </a:spcBef>
                </a:pPr>
                <a:r>
                  <a:rPr lang="en-US" sz="950" u="none" strike="noStrike" spc="48" dirty="0">
                    <a:solidFill>
                      <a:srgbClr val="000000"/>
                    </a:solidFill>
                    <a:latin typeface="Cinzel" pitchFamily="2" charset="0"/>
                  </a:rPr>
                  <a:t>13:00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919243" y="5353581"/>
                <a:ext cx="357386" cy="1720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61"/>
                  </a:lnSpc>
                  <a:spcBef>
                    <a:spcPct val="0"/>
                  </a:spcBef>
                </a:pPr>
                <a:r>
                  <a:rPr lang="en-US" sz="950" u="none" strike="noStrike" spc="48" dirty="0">
                    <a:solidFill>
                      <a:srgbClr val="000000"/>
                    </a:solidFill>
                    <a:latin typeface="Cinzel" pitchFamily="2" charset="0"/>
                  </a:rPr>
                  <a:t>14:00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919243" y="5726747"/>
                <a:ext cx="357386" cy="1720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61"/>
                  </a:lnSpc>
                  <a:spcBef>
                    <a:spcPct val="0"/>
                  </a:spcBef>
                </a:pPr>
                <a:r>
                  <a:rPr lang="en-US" sz="950" u="none" strike="noStrike" spc="48" dirty="0">
                    <a:solidFill>
                      <a:srgbClr val="000000"/>
                    </a:solidFill>
                    <a:latin typeface="Cinzel" pitchFamily="2" charset="0"/>
                  </a:rPr>
                  <a:t>15:00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919243" y="6099913"/>
                <a:ext cx="357386" cy="1720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61"/>
                  </a:lnSpc>
                  <a:spcBef>
                    <a:spcPct val="0"/>
                  </a:spcBef>
                </a:pPr>
                <a:r>
                  <a:rPr lang="en-US" sz="950" u="none" strike="noStrike" spc="48" dirty="0">
                    <a:solidFill>
                      <a:srgbClr val="000000"/>
                    </a:solidFill>
                    <a:latin typeface="Cinzel" pitchFamily="2" charset="0"/>
                  </a:rPr>
                  <a:t>16:00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919243" y="6473079"/>
                <a:ext cx="357386" cy="1720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61"/>
                  </a:lnSpc>
                  <a:spcBef>
                    <a:spcPct val="0"/>
                  </a:spcBef>
                </a:pPr>
                <a:r>
                  <a:rPr lang="en-US" sz="950" u="none" strike="noStrike" spc="48" dirty="0">
                    <a:solidFill>
                      <a:srgbClr val="000000"/>
                    </a:solidFill>
                    <a:latin typeface="Cinzel" pitchFamily="2" charset="0"/>
                  </a:rPr>
                  <a:t>17:00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919243" y="6846245"/>
                <a:ext cx="357386" cy="1720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61"/>
                  </a:lnSpc>
                  <a:spcBef>
                    <a:spcPct val="0"/>
                  </a:spcBef>
                </a:pPr>
                <a:r>
                  <a:rPr lang="en-US" sz="950" u="none" strike="noStrike" spc="48" dirty="0">
                    <a:solidFill>
                      <a:srgbClr val="000000"/>
                    </a:solidFill>
                    <a:latin typeface="Cinzel" pitchFamily="2" charset="0"/>
                  </a:rPr>
                  <a:t>18:00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919243" y="7219411"/>
                <a:ext cx="357386" cy="1720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61"/>
                  </a:lnSpc>
                  <a:spcBef>
                    <a:spcPct val="0"/>
                  </a:spcBef>
                </a:pPr>
                <a:r>
                  <a:rPr lang="en-US" sz="950" u="none" strike="noStrike" spc="48" dirty="0">
                    <a:solidFill>
                      <a:srgbClr val="000000"/>
                    </a:solidFill>
                    <a:latin typeface="Cinzel" pitchFamily="2" charset="0"/>
                  </a:rPr>
                  <a:t>19:00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919243" y="7592577"/>
                <a:ext cx="357386" cy="1720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61"/>
                  </a:lnSpc>
                  <a:spcBef>
                    <a:spcPct val="0"/>
                  </a:spcBef>
                </a:pPr>
                <a:r>
                  <a:rPr lang="en-US" sz="950" u="none" strike="noStrike" spc="48" dirty="0">
                    <a:solidFill>
                      <a:srgbClr val="000000"/>
                    </a:solidFill>
                    <a:latin typeface="Cinzel" pitchFamily="2" charset="0"/>
                  </a:rPr>
                  <a:t>20:00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919243" y="7965743"/>
                <a:ext cx="357386" cy="1720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61"/>
                  </a:lnSpc>
                  <a:spcBef>
                    <a:spcPct val="0"/>
                  </a:spcBef>
                </a:pPr>
                <a:r>
                  <a:rPr lang="en-US" sz="950" u="none" strike="noStrike" spc="48" dirty="0">
                    <a:solidFill>
                      <a:srgbClr val="000000"/>
                    </a:solidFill>
                    <a:latin typeface="Cinzel" pitchFamily="2" charset="0"/>
                  </a:rPr>
                  <a:t>21:00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919243" y="8338909"/>
                <a:ext cx="357386" cy="1720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61"/>
                  </a:lnSpc>
                  <a:spcBef>
                    <a:spcPct val="0"/>
                  </a:spcBef>
                </a:pPr>
                <a:r>
                  <a:rPr lang="en-US" sz="950" u="none" strike="noStrike" spc="48" dirty="0">
                    <a:solidFill>
                      <a:srgbClr val="000000"/>
                    </a:solidFill>
                    <a:latin typeface="Cinzel" pitchFamily="2" charset="0"/>
                  </a:rPr>
                  <a:t>22:00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919243" y="8712074"/>
                <a:ext cx="357386" cy="1720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61"/>
                  </a:lnSpc>
                  <a:spcBef>
                    <a:spcPct val="0"/>
                  </a:spcBef>
                </a:pPr>
                <a:r>
                  <a:rPr lang="en-US" sz="950" u="none" strike="noStrike" spc="48" dirty="0">
                    <a:solidFill>
                      <a:srgbClr val="000000"/>
                    </a:solidFill>
                    <a:latin typeface="Cinzel" pitchFamily="2" charset="0"/>
                  </a:rPr>
                  <a:t>23:00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DDEDE67-6AB0-BD0D-4A15-7960183F7138}"/>
                </a:ext>
              </a:extLst>
            </p:cNvPr>
            <p:cNvGrpSpPr/>
            <p:nvPr/>
          </p:nvGrpSpPr>
          <p:grpSpPr>
            <a:xfrm>
              <a:off x="880282" y="1463579"/>
              <a:ext cx="5826607" cy="161223"/>
              <a:chOff x="880282" y="1463579"/>
              <a:chExt cx="5826607" cy="161223"/>
            </a:xfrm>
          </p:grpSpPr>
          <p:sp>
            <p:nvSpPr>
              <p:cNvPr id="7" name="TextBox 7"/>
              <p:cNvSpPr txBox="1"/>
              <p:nvPr/>
            </p:nvSpPr>
            <p:spPr>
              <a:xfrm>
                <a:off x="880282" y="1468520"/>
                <a:ext cx="579088" cy="1562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>
                  <a:lnSpc>
                    <a:spcPts val="1313"/>
                  </a:lnSpc>
                  <a:spcBef>
                    <a:spcPct val="0"/>
                  </a:spcBef>
                </a:pPr>
                <a:r>
                  <a:rPr lang="en-US" sz="995" spc="187" dirty="0">
                    <a:solidFill>
                      <a:srgbClr val="000000"/>
                    </a:solidFill>
                    <a:latin typeface="DM Serif Display"/>
                  </a:rPr>
                  <a:t>DATE:</a:t>
                </a:r>
              </a:p>
            </p:txBody>
          </p:sp>
          <p:sp>
            <p:nvSpPr>
              <p:cNvPr id="8" name="AutoShape 8"/>
              <p:cNvSpPr/>
              <p:nvPr/>
            </p:nvSpPr>
            <p:spPr>
              <a:xfrm>
                <a:off x="1484570" y="1616423"/>
                <a:ext cx="3055680" cy="0"/>
              </a:xfrm>
              <a:prstGeom prst="line">
                <a:avLst/>
              </a:prstGeom>
              <a:ln w="9525" cap="rnd">
                <a:solidFill>
                  <a:srgbClr val="72727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4622677" y="1463579"/>
                <a:ext cx="230146" cy="1562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1319"/>
                  </a:lnSpc>
                  <a:spcBef>
                    <a:spcPct val="0"/>
                  </a:spcBef>
                </a:pPr>
                <a:r>
                  <a:rPr lang="en-US" sz="999" u="none" spc="187" dirty="0">
                    <a:solidFill>
                      <a:srgbClr val="000000"/>
                    </a:solidFill>
                    <a:latin typeface="DM Serif Display"/>
                  </a:rPr>
                  <a:t>S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6476743" y="1463579"/>
                <a:ext cx="230146" cy="1562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1319"/>
                  </a:lnSpc>
                  <a:spcBef>
                    <a:spcPct val="0"/>
                  </a:spcBef>
                </a:pPr>
                <a:r>
                  <a:rPr lang="en-US" sz="999" u="none" strike="noStrike" spc="187">
                    <a:solidFill>
                      <a:srgbClr val="000000"/>
                    </a:solidFill>
                    <a:latin typeface="DM Serif Display"/>
                  </a:rPr>
                  <a:t>S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4931688" y="1463579"/>
                <a:ext cx="230146" cy="1562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1319"/>
                  </a:lnSpc>
                  <a:spcBef>
                    <a:spcPct val="0"/>
                  </a:spcBef>
                </a:pPr>
                <a:r>
                  <a:rPr lang="en-US" sz="999" u="none" strike="noStrike" spc="187">
                    <a:solidFill>
                      <a:srgbClr val="000000"/>
                    </a:solidFill>
                    <a:latin typeface="DM Serif Display"/>
                  </a:rPr>
                  <a:t>M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5240699" y="1463579"/>
                <a:ext cx="230146" cy="1562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1319"/>
                  </a:lnSpc>
                  <a:spcBef>
                    <a:spcPct val="0"/>
                  </a:spcBef>
                </a:pPr>
                <a:r>
                  <a:rPr lang="en-US" sz="999" u="none" strike="noStrike" spc="187">
                    <a:solidFill>
                      <a:srgbClr val="000000"/>
                    </a:solidFill>
                    <a:latin typeface="DM Serif Display"/>
                  </a:rPr>
                  <a:t>T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5549710" y="1463579"/>
                <a:ext cx="230146" cy="1562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1319"/>
                  </a:lnSpc>
                  <a:spcBef>
                    <a:spcPct val="0"/>
                  </a:spcBef>
                </a:pPr>
                <a:r>
                  <a:rPr lang="en-US" sz="999" u="none" strike="noStrike" spc="187">
                    <a:solidFill>
                      <a:srgbClr val="000000"/>
                    </a:solidFill>
                    <a:latin typeface="DM Serif Display"/>
                  </a:rPr>
                  <a:t>W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5858721" y="1463579"/>
                <a:ext cx="230146" cy="1562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1319"/>
                  </a:lnSpc>
                  <a:spcBef>
                    <a:spcPct val="0"/>
                  </a:spcBef>
                </a:pPr>
                <a:r>
                  <a:rPr lang="en-US" sz="999" u="none" strike="noStrike" spc="187">
                    <a:solidFill>
                      <a:srgbClr val="000000"/>
                    </a:solidFill>
                    <a:latin typeface="DM Serif Display"/>
                  </a:rPr>
                  <a:t>T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6167732" y="1463579"/>
                <a:ext cx="230146" cy="1562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1319"/>
                  </a:lnSpc>
                  <a:spcBef>
                    <a:spcPct val="0"/>
                  </a:spcBef>
                </a:pPr>
                <a:r>
                  <a:rPr lang="en-US" sz="999" u="none" strike="noStrike" spc="187">
                    <a:solidFill>
                      <a:srgbClr val="000000"/>
                    </a:solidFill>
                    <a:latin typeface="DM Serif Display"/>
                  </a:rPr>
                  <a:t>F</a:t>
                </a: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745572" y="585437"/>
              <a:ext cx="6055896" cy="480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46"/>
                </a:lnSpc>
              </a:pPr>
              <a:r>
                <a:rPr lang="en-US" sz="2800" spc="152" dirty="0">
                  <a:solidFill>
                    <a:srgbClr val="000000"/>
                  </a:solidFill>
                  <a:latin typeface="DM Serif Display"/>
                </a:rPr>
                <a:t>DAILY TIME BLOCKING TEMPLATE</a:t>
              </a:r>
            </a:p>
          </p:txBody>
        </p:sp>
        <p:sp>
          <p:nvSpPr>
            <p:cNvPr id="56" name="TemplateLAB"/>
            <p:cNvSpPr/>
            <p:nvPr/>
          </p:nvSpPr>
          <p:spPr>
            <a:xfrm>
              <a:off x="3339426" y="10242231"/>
              <a:ext cx="877647" cy="144812"/>
            </a:xfrm>
            <a:custGeom>
              <a:avLst/>
              <a:gdLst/>
              <a:ahLst/>
              <a:cxnLst/>
              <a:rect l="l" t="t" r="r" b="b"/>
              <a:pathLst>
                <a:path w="877647" h="144812">
                  <a:moveTo>
                    <a:pt x="0" y="0"/>
                  </a:moveTo>
                  <a:lnTo>
                    <a:pt x="877648" y="0"/>
                  </a:lnTo>
                  <a:lnTo>
                    <a:pt x="877648" y="144812"/>
                  </a:lnTo>
                  <a:lnTo>
                    <a:pt x="0" y="144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35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Cinzel</vt:lpstr>
      <vt:lpstr>DM Serif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Blocking Template (Portrait)</dc:title>
  <dc:creator>Hoang Anh</dc:creator>
  <cp:lastModifiedBy>Hoang Anh</cp:lastModifiedBy>
  <cp:revision>10</cp:revision>
  <dcterms:created xsi:type="dcterms:W3CDTF">2006-08-16T00:00:00Z</dcterms:created>
  <dcterms:modified xsi:type="dcterms:W3CDTF">2023-09-22T03:09:44Z</dcterms:modified>
  <dc:identifier>DAFuwn2qbCo</dc:identifier>
</cp:coreProperties>
</file>