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rompt" panose="00000500000000000000" pitchFamily="2" charset="-34"/>
      <p:regular r:id="rId7"/>
      <p:bold r:id="rId8"/>
      <p:italic r:id="rId9"/>
    </p:embeddedFont>
    <p:embeddedFont>
      <p:font typeface="Prompt SemiBold" panose="00000700000000000000" pitchFamily="2" charset="-34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 varScale="1">
        <p:scale>
          <a:sx n="68" d="100"/>
          <a:sy n="68" d="100"/>
        </p:scale>
        <p:origin x="2664" y="96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8">
            <a:extLst>
              <a:ext uri="{FF2B5EF4-FFF2-40B4-BE49-F238E27FC236}">
                <a16:creationId xmlns:a16="http://schemas.microsoft.com/office/drawing/2014/main" id="{BB0DE5DF-00A2-31E9-05DC-3B9B154307A3}"/>
              </a:ext>
            </a:extLst>
          </p:cNvPr>
          <p:cNvGrpSpPr/>
          <p:nvPr/>
        </p:nvGrpSpPr>
        <p:grpSpPr>
          <a:xfrm>
            <a:off x="437886" y="515242"/>
            <a:ext cx="6684228" cy="9832127"/>
            <a:chOff x="437886" y="515242"/>
            <a:chExt cx="6684228" cy="9832127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05B98F5E-4677-2CD6-922F-B2303B3D13D3}"/>
                </a:ext>
              </a:extLst>
            </p:cNvPr>
            <p:cNvGrpSpPr/>
            <p:nvPr/>
          </p:nvGrpSpPr>
          <p:grpSpPr>
            <a:xfrm>
              <a:off x="4410202" y="7356768"/>
              <a:ext cx="2393798" cy="2696165"/>
              <a:chOff x="4410202" y="7356768"/>
              <a:chExt cx="2393798" cy="269616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410202" y="7356768"/>
                <a:ext cx="2393798" cy="2696165"/>
              </a:xfrm>
              <a:custGeom>
                <a:avLst/>
                <a:gdLst/>
                <a:ahLst/>
                <a:cxnLst/>
                <a:rect l="l" t="t" r="r" b="b"/>
                <a:pathLst>
                  <a:path w="857883" h="966245">
                    <a:moveTo>
                      <a:pt x="64683" y="0"/>
                    </a:moveTo>
                    <a:lnTo>
                      <a:pt x="793200" y="0"/>
                    </a:lnTo>
                    <a:cubicBezTo>
                      <a:pt x="828923" y="0"/>
                      <a:pt x="857883" y="28960"/>
                      <a:pt x="857883" y="64683"/>
                    </a:cubicBezTo>
                    <a:lnTo>
                      <a:pt x="857883" y="901561"/>
                    </a:lnTo>
                    <a:cubicBezTo>
                      <a:pt x="857883" y="937285"/>
                      <a:pt x="828923" y="966245"/>
                      <a:pt x="793200" y="966245"/>
                    </a:cubicBezTo>
                    <a:lnTo>
                      <a:pt x="64683" y="966245"/>
                    </a:lnTo>
                    <a:cubicBezTo>
                      <a:pt x="28960" y="966245"/>
                      <a:pt x="0" y="937285"/>
                      <a:pt x="0" y="901561"/>
                    </a:cubicBezTo>
                    <a:lnTo>
                      <a:pt x="0" y="64683"/>
                    </a:lnTo>
                    <a:cubicBezTo>
                      <a:pt x="0" y="28960"/>
                      <a:pt x="28960" y="0"/>
                      <a:pt x="64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634976" y="7510363"/>
                <a:ext cx="1098843" cy="179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39"/>
                  </a:lnSpc>
                </a:pPr>
                <a:r>
                  <a:rPr lang="en-US" sz="900" b="1" spc="180" dirty="0">
                    <a:solidFill>
                      <a:srgbClr val="084025"/>
                    </a:solidFill>
                    <a:latin typeface="Prompt" panose="00000500000000000000" pitchFamily="2" charset="-34"/>
                  </a:rPr>
                  <a:t>NOTE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B2A22A73-5AE9-2BC6-5063-F48420EB93F8}"/>
                </a:ext>
              </a:extLst>
            </p:cNvPr>
            <p:cNvGrpSpPr/>
            <p:nvPr/>
          </p:nvGrpSpPr>
          <p:grpSpPr>
            <a:xfrm>
              <a:off x="4410202" y="5231574"/>
              <a:ext cx="2393798" cy="1736638"/>
              <a:chOff x="4410202" y="5231574"/>
              <a:chExt cx="2393798" cy="173663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10202" y="5231574"/>
                <a:ext cx="2393798" cy="1736638"/>
              </a:xfrm>
              <a:custGeom>
                <a:avLst/>
                <a:gdLst/>
                <a:ahLst/>
                <a:cxnLst/>
                <a:rect l="l" t="t" r="r" b="b"/>
                <a:pathLst>
                  <a:path w="857883" h="622372">
                    <a:moveTo>
                      <a:pt x="64683" y="0"/>
                    </a:moveTo>
                    <a:lnTo>
                      <a:pt x="793200" y="0"/>
                    </a:lnTo>
                    <a:cubicBezTo>
                      <a:pt x="828923" y="0"/>
                      <a:pt x="857883" y="28960"/>
                      <a:pt x="857883" y="64683"/>
                    </a:cubicBezTo>
                    <a:lnTo>
                      <a:pt x="857883" y="557689"/>
                    </a:lnTo>
                    <a:cubicBezTo>
                      <a:pt x="857883" y="593412"/>
                      <a:pt x="828923" y="622372"/>
                      <a:pt x="793200" y="622372"/>
                    </a:cubicBezTo>
                    <a:lnTo>
                      <a:pt x="64683" y="622372"/>
                    </a:lnTo>
                    <a:cubicBezTo>
                      <a:pt x="28960" y="622372"/>
                      <a:pt x="0" y="593412"/>
                      <a:pt x="0" y="557689"/>
                    </a:cubicBezTo>
                    <a:lnTo>
                      <a:pt x="0" y="64683"/>
                    </a:lnTo>
                    <a:cubicBezTo>
                      <a:pt x="0" y="28960"/>
                      <a:pt x="28960" y="0"/>
                      <a:pt x="64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631207" y="5858637"/>
                <a:ext cx="1951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636212" y="6291757"/>
                <a:ext cx="1951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636212" y="6724878"/>
                <a:ext cx="1951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634976" y="5385169"/>
                <a:ext cx="1521024" cy="179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39"/>
                  </a:lnSpc>
                </a:pPr>
                <a:r>
                  <a:rPr lang="en-US" sz="900" b="1" spc="180" dirty="0">
                    <a:solidFill>
                      <a:srgbClr val="084025"/>
                    </a:solidFill>
                    <a:latin typeface="Prompt" panose="00000500000000000000" pitchFamily="2" charset="-34"/>
                  </a:rPr>
                  <a:t>TOP PRIORITIES</a:t>
                </a: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26255481-D1FA-95E5-5319-0812842FB6DA}"/>
                </a:ext>
              </a:extLst>
            </p:cNvPr>
            <p:cNvGrpSpPr/>
            <p:nvPr/>
          </p:nvGrpSpPr>
          <p:grpSpPr>
            <a:xfrm>
              <a:off x="4410202" y="1756328"/>
              <a:ext cx="2393798" cy="3101377"/>
              <a:chOff x="4410202" y="1756328"/>
              <a:chExt cx="2393798" cy="310137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410202" y="1756328"/>
                <a:ext cx="2393798" cy="3101377"/>
              </a:xfrm>
              <a:custGeom>
                <a:avLst/>
                <a:gdLst/>
                <a:ahLst/>
                <a:cxnLst/>
                <a:rect l="l" t="t" r="r" b="b"/>
                <a:pathLst>
                  <a:path w="857883" h="1111464">
                    <a:moveTo>
                      <a:pt x="64683" y="0"/>
                    </a:moveTo>
                    <a:lnTo>
                      <a:pt x="793200" y="0"/>
                    </a:lnTo>
                    <a:cubicBezTo>
                      <a:pt x="828923" y="0"/>
                      <a:pt x="857883" y="28960"/>
                      <a:pt x="857883" y="64683"/>
                    </a:cubicBezTo>
                    <a:lnTo>
                      <a:pt x="857883" y="1046780"/>
                    </a:lnTo>
                    <a:cubicBezTo>
                      <a:pt x="857883" y="1082504"/>
                      <a:pt x="828923" y="1111464"/>
                      <a:pt x="793200" y="1111464"/>
                    </a:cubicBezTo>
                    <a:lnTo>
                      <a:pt x="64683" y="1111464"/>
                    </a:lnTo>
                    <a:cubicBezTo>
                      <a:pt x="28960" y="1111464"/>
                      <a:pt x="0" y="1082504"/>
                      <a:pt x="0" y="1046780"/>
                    </a:cubicBezTo>
                    <a:lnTo>
                      <a:pt x="0" y="64683"/>
                    </a:lnTo>
                    <a:cubicBezTo>
                      <a:pt x="0" y="28960"/>
                      <a:pt x="28960" y="0"/>
                      <a:pt x="64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302414" y="2102872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4636212" y="2398079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302414" y="2478127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636212" y="2773333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302414" y="2853381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636212" y="3148588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6302414" y="3228636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636212" y="3523842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6302414" y="3603890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636212" y="3899097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302414" y="3979145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636212" y="4274351"/>
                <a:ext cx="1519788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302414" y="4354399"/>
                <a:ext cx="304065" cy="299969"/>
              </a:xfrm>
              <a:custGeom>
                <a:avLst/>
                <a:gdLst/>
                <a:ahLst/>
                <a:cxnLst/>
                <a:rect l="l" t="t" r="r" b="b"/>
                <a:pathLst>
                  <a:path w="300747" h="296696">
                    <a:moveTo>
                      <a:pt x="148348" y="0"/>
                    </a:moveTo>
                    <a:lnTo>
                      <a:pt x="152400" y="0"/>
                    </a:lnTo>
                    <a:cubicBezTo>
                      <a:pt x="191744" y="0"/>
                      <a:pt x="229477" y="15629"/>
                      <a:pt x="257297" y="43450"/>
                    </a:cubicBezTo>
                    <a:cubicBezTo>
                      <a:pt x="285118" y="71271"/>
                      <a:pt x="300747" y="109004"/>
                      <a:pt x="300747" y="148348"/>
                    </a:cubicBezTo>
                    <a:lnTo>
                      <a:pt x="300747" y="148348"/>
                    </a:lnTo>
                    <a:cubicBezTo>
                      <a:pt x="300747" y="187692"/>
                      <a:pt x="285118" y="225425"/>
                      <a:pt x="257297" y="253246"/>
                    </a:cubicBezTo>
                    <a:cubicBezTo>
                      <a:pt x="229477" y="281066"/>
                      <a:pt x="191744" y="296696"/>
                      <a:pt x="152400" y="296696"/>
                    </a:cubicBezTo>
                    <a:lnTo>
                      <a:pt x="148348" y="296696"/>
                    </a:lnTo>
                    <a:cubicBezTo>
                      <a:pt x="109004" y="296696"/>
                      <a:pt x="71271" y="281066"/>
                      <a:pt x="43450" y="253246"/>
                    </a:cubicBezTo>
                    <a:cubicBezTo>
                      <a:pt x="15629" y="225425"/>
                      <a:pt x="0" y="187692"/>
                      <a:pt x="0" y="148348"/>
                    </a:cubicBezTo>
                    <a:lnTo>
                      <a:pt x="0" y="148348"/>
                    </a:lnTo>
                    <a:cubicBezTo>
                      <a:pt x="0" y="109004"/>
                      <a:pt x="15629" y="71271"/>
                      <a:pt x="43450" y="43450"/>
                    </a:cubicBezTo>
                    <a:cubicBezTo>
                      <a:pt x="71271" y="15629"/>
                      <a:pt x="109004" y="0"/>
                      <a:pt x="1483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8402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637401" y="4649606"/>
                <a:ext cx="1518599" cy="0"/>
              </a:xfrm>
              <a:prstGeom prst="line">
                <a:avLst/>
              </a:prstGeom>
              <a:ln w="9525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4634976" y="1909924"/>
                <a:ext cx="1098843" cy="179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39"/>
                  </a:lnSpc>
                </a:pPr>
                <a:r>
                  <a:rPr lang="en-US" sz="900" b="1" spc="180" dirty="0">
                    <a:solidFill>
                      <a:srgbClr val="084025"/>
                    </a:solidFill>
                    <a:latin typeface="Prompt" panose="00000500000000000000" pitchFamily="2" charset="-34"/>
                  </a:rPr>
                  <a:t>TO DO LIST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FBC78591-8385-5A75-6B06-A3D636C70639}"/>
                </a:ext>
              </a:extLst>
            </p:cNvPr>
            <p:cNvGrpSpPr/>
            <p:nvPr/>
          </p:nvGrpSpPr>
          <p:grpSpPr>
            <a:xfrm>
              <a:off x="756000" y="1756328"/>
              <a:ext cx="3207305" cy="8295514"/>
              <a:chOff x="756000" y="1756328"/>
              <a:chExt cx="3207305" cy="829551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9EE054F5-919B-817F-5943-CB6B35B26974}"/>
                  </a:ext>
                </a:extLst>
              </p:cNvPr>
              <p:cNvGrpSpPr/>
              <p:nvPr/>
            </p:nvGrpSpPr>
            <p:grpSpPr>
              <a:xfrm>
                <a:off x="756000" y="1756328"/>
                <a:ext cx="3207305" cy="1350052"/>
                <a:chOff x="756000" y="1756328"/>
                <a:chExt cx="3207305" cy="1350052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756000" y="1756328"/>
                  <a:ext cx="3207305" cy="135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25" h="483828">
                      <a:moveTo>
                        <a:pt x="48277" y="0"/>
                      </a:moveTo>
                      <a:lnTo>
                        <a:pt x="1101148" y="0"/>
                      </a:lnTo>
                      <a:cubicBezTo>
                        <a:pt x="1113951" y="0"/>
                        <a:pt x="1126231" y="5086"/>
                        <a:pt x="1135285" y="14140"/>
                      </a:cubicBezTo>
                      <a:cubicBezTo>
                        <a:pt x="1144338" y="23194"/>
                        <a:pt x="1149425" y="35473"/>
                        <a:pt x="1149425" y="48277"/>
                      </a:cubicBezTo>
                      <a:lnTo>
                        <a:pt x="1149425" y="435551"/>
                      </a:lnTo>
                      <a:cubicBezTo>
                        <a:pt x="1149425" y="448355"/>
                        <a:pt x="1144338" y="460634"/>
                        <a:pt x="1135285" y="469688"/>
                      </a:cubicBezTo>
                      <a:cubicBezTo>
                        <a:pt x="1126231" y="478742"/>
                        <a:pt x="1113951" y="483828"/>
                        <a:pt x="1101148" y="483828"/>
                      </a:cubicBezTo>
                      <a:lnTo>
                        <a:pt x="48277" y="483828"/>
                      </a:lnTo>
                      <a:cubicBezTo>
                        <a:pt x="35473" y="483828"/>
                        <a:pt x="23194" y="478742"/>
                        <a:pt x="14140" y="469688"/>
                      </a:cubicBezTo>
                      <a:cubicBezTo>
                        <a:pt x="5086" y="460634"/>
                        <a:pt x="0" y="448355"/>
                        <a:pt x="0" y="435551"/>
                      </a:cubicBezTo>
                      <a:lnTo>
                        <a:pt x="0" y="48277"/>
                      </a:lnTo>
                      <a:cubicBezTo>
                        <a:pt x="0" y="35473"/>
                        <a:pt x="5086" y="23194"/>
                        <a:pt x="14140" y="14140"/>
                      </a:cubicBezTo>
                      <a:cubicBezTo>
                        <a:pt x="23194" y="5086"/>
                        <a:pt x="35473" y="0"/>
                        <a:pt x="48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84025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0F3F0AC-6E06-8360-2468-8952E4ACA60B}"/>
                    </a:ext>
                  </a:extLst>
                </p:cNvPr>
                <p:cNvGrpSpPr/>
                <p:nvPr/>
              </p:nvGrpSpPr>
              <p:grpSpPr>
                <a:xfrm>
                  <a:off x="948675" y="2232902"/>
                  <a:ext cx="2821955" cy="90409"/>
                  <a:chOff x="947515" y="2232902"/>
                  <a:chExt cx="2821955" cy="90409"/>
                </a:xfrm>
              </p:grpSpPr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947515" y="2232902"/>
                    <a:ext cx="104936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From</a:t>
                    </a:r>
                  </a:p>
                </p:txBody>
              </p:sp>
              <p:sp>
                <p:nvSpPr>
                  <p:cNvPr id="51" name="AutoShape 51"/>
                  <p:cNvSpPr/>
                  <p:nvPr/>
                </p:nvSpPr>
                <p:spPr>
                  <a:xfrm flipV="1">
                    <a:off x="1284717" y="2312807"/>
                    <a:ext cx="1041667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2421270" y="2232902"/>
                    <a:ext cx="182576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To</a:t>
                    </a:r>
                  </a:p>
                </p:txBody>
              </p:sp>
              <p:sp>
                <p:nvSpPr>
                  <p:cNvPr id="53" name="AutoShape 53"/>
                  <p:cNvSpPr/>
                  <p:nvPr/>
                </p:nvSpPr>
                <p:spPr>
                  <a:xfrm flipV="1">
                    <a:off x="2663726" y="2312807"/>
                    <a:ext cx="1105744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CF3B0E3-F399-A977-B314-68FBC10F0F22}"/>
                    </a:ext>
                  </a:extLst>
                </p:cNvPr>
                <p:cNvGrpSpPr/>
                <p:nvPr/>
              </p:nvGrpSpPr>
              <p:grpSpPr>
                <a:xfrm>
                  <a:off x="947515" y="1966282"/>
                  <a:ext cx="2881535" cy="141064"/>
                  <a:chOff x="947515" y="1966282"/>
                  <a:chExt cx="2881535" cy="141064"/>
                </a:xfrm>
              </p:grpSpPr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947515" y="1966282"/>
                    <a:ext cx="1259229" cy="1410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80"/>
                      </a:lnSpc>
                      <a:spcBef>
                        <a:spcPct val="0"/>
                      </a:spcBef>
                    </a:pPr>
                    <a:r>
                      <a:rPr lang="en-US" sz="900" b="1" spc="180" dirty="0">
                        <a:solidFill>
                          <a:srgbClr val="084025"/>
                        </a:solidFill>
                        <a:latin typeface="Prompt" panose="00000500000000000000" pitchFamily="2" charset="-34"/>
                      </a:rPr>
                      <a:t>BLOCK 1</a:t>
                    </a:r>
                  </a:p>
                </p:txBody>
              </p:sp>
              <p:sp>
                <p:nvSpPr>
                  <p:cNvPr id="54" name="Freeform 54"/>
                  <p:cNvSpPr/>
                  <p:nvPr/>
                </p:nvSpPr>
                <p:spPr>
                  <a:xfrm>
                    <a:off x="2433208" y="1981702"/>
                    <a:ext cx="110224" cy="110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4" h="110224">
                        <a:moveTo>
                          <a:pt x="0" y="0"/>
                        </a:moveTo>
                        <a:lnTo>
                          <a:pt x="110223" y="0"/>
                        </a:lnTo>
                        <a:lnTo>
                          <a:pt x="110223" y="110224"/>
                        </a:lnTo>
                        <a:lnTo>
                          <a:pt x="0" y="110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2660957" y="1991610"/>
                    <a:ext cx="212320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15m </a:t>
                    </a:r>
                  </a:p>
                </p:txBody>
              </p:sp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2911726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30m</a:t>
                    </a:r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3194642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45m</a:t>
                    </a:r>
                  </a:p>
                </p:txBody>
              </p:sp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3477558" y="1991610"/>
                    <a:ext cx="154759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1h</a:t>
                    </a: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3670767" y="1991610"/>
                    <a:ext cx="15828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2h</a:t>
                    </a:r>
                  </a:p>
                </p:txBody>
              </p:sp>
            </p:grp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212E177C-AF80-E973-F547-A8085B4A5A53}"/>
                  </a:ext>
                </a:extLst>
              </p:cNvPr>
              <p:cNvGrpSpPr/>
              <p:nvPr/>
            </p:nvGrpSpPr>
            <p:grpSpPr>
              <a:xfrm>
                <a:off x="756000" y="3492694"/>
                <a:ext cx="3207305" cy="1350052"/>
                <a:chOff x="756000" y="1756328"/>
                <a:chExt cx="3207305" cy="1350052"/>
              </a:xfrm>
            </p:grpSpPr>
            <p:sp>
              <p:nvSpPr>
                <p:cNvPr id="138" name="Freeform 47">
                  <a:extLst>
                    <a:ext uri="{FF2B5EF4-FFF2-40B4-BE49-F238E27FC236}">
                      <a16:creationId xmlns:a16="http://schemas.microsoft.com/office/drawing/2014/main" id="{6E33529D-DBEE-050D-2522-CD1A52DF7A9D}"/>
                    </a:ext>
                  </a:extLst>
                </p:cNvPr>
                <p:cNvSpPr/>
                <p:nvPr/>
              </p:nvSpPr>
              <p:spPr>
                <a:xfrm>
                  <a:off x="756000" y="1756328"/>
                  <a:ext cx="3207305" cy="135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25" h="483828">
                      <a:moveTo>
                        <a:pt x="48277" y="0"/>
                      </a:moveTo>
                      <a:lnTo>
                        <a:pt x="1101148" y="0"/>
                      </a:lnTo>
                      <a:cubicBezTo>
                        <a:pt x="1113951" y="0"/>
                        <a:pt x="1126231" y="5086"/>
                        <a:pt x="1135285" y="14140"/>
                      </a:cubicBezTo>
                      <a:cubicBezTo>
                        <a:pt x="1144338" y="23194"/>
                        <a:pt x="1149425" y="35473"/>
                        <a:pt x="1149425" y="48277"/>
                      </a:cubicBezTo>
                      <a:lnTo>
                        <a:pt x="1149425" y="435551"/>
                      </a:lnTo>
                      <a:cubicBezTo>
                        <a:pt x="1149425" y="448355"/>
                        <a:pt x="1144338" y="460634"/>
                        <a:pt x="1135285" y="469688"/>
                      </a:cubicBezTo>
                      <a:cubicBezTo>
                        <a:pt x="1126231" y="478742"/>
                        <a:pt x="1113951" y="483828"/>
                        <a:pt x="1101148" y="483828"/>
                      </a:cubicBezTo>
                      <a:lnTo>
                        <a:pt x="48277" y="483828"/>
                      </a:lnTo>
                      <a:cubicBezTo>
                        <a:pt x="35473" y="483828"/>
                        <a:pt x="23194" y="478742"/>
                        <a:pt x="14140" y="469688"/>
                      </a:cubicBezTo>
                      <a:cubicBezTo>
                        <a:pt x="5086" y="460634"/>
                        <a:pt x="0" y="448355"/>
                        <a:pt x="0" y="435551"/>
                      </a:cubicBezTo>
                      <a:lnTo>
                        <a:pt x="0" y="48277"/>
                      </a:lnTo>
                      <a:cubicBezTo>
                        <a:pt x="0" y="35473"/>
                        <a:pt x="5086" y="23194"/>
                        <a:pt x="14140" y="14140"/>
                      </a:cubicBezTo>
                      <a:cubicBezTo>
                        <a:pt x="23194" y="5086"/>
                        <a:pt x="35473" y="0"/>
                        <a:pt x="48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84025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62D1764A-70FC-BBF0-C46A-16974DD70071}"/>
                    </a:ext>
                  </a:extLst>
                </p:cNvPr>
                <p:cNvGrpSpPr/>
                <p:nvPr/>
              </p:nvGrpSpPr>
              <p:grpSpPr>
                <a:xfrm>
                  <a:off x="948675" y="2232902"/>
                  <a:ext cx="2821955" cy="90409"/>
                  <a:chOff x="947515" y="2232902"/>
                  <a:chExt cx="2821955" cy="90409"/>
                </a:xfrm>
              </p:grpSpPr>
              <p:sp>
                <p:nvSpPr>
                  <p:cNvPr id="148" name="TextBox 50">
                    <a:extLst>
                      <a:ext uri="{FF2B5EF4-FFF2-40B4-BE49-F238E27FC236}">
                        <a16:creationId xmlns:a16="http://schemas.microsoft.com/office/drawing/2014/main" id="{00A2E7F3-7226-1D92-8DD8-2D39B95A11BD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2232902"/>
                    <a:ext cx="104936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From</a:t>
                    </a:r>
                  </a:p>
                </p:txBody>
              </p:sp>
              <p:sp>
                <p:nvSpPr>
                  <p:cNvPr id="149" name="AutoShape 51">
                    <a:extLst>
                      <a:ext uri="{FF2B5EF4-FFF2-40B4-BE49-F238E27FC236}">
                        <a16:creationId xmlns:a16="http://schemas.microsoft.com/office/drawing/2014/main" id="{47961637-6BB9-4527-B60C-65AA120873E6}"/>
                      </a:ext>
                    </a:extLst>
                  </p:cNvPr>
                  <p:cNvSpPr/>
                  <p:nvPr/>
                </p:nvSpPr>
                <p:spPr>
                  <a:xfrm flipV="1">
                    <a:off x="1284717" y="2312807"/>
                    <a:ext cx="1041667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TextBox 52">
                    <a:extLst>
                      <a:ext uri="{FF2B5EF4-FFF2-40B4-BE49-F238E27FC236}">
                        <a16:creationId xmlns:a16="http://schemas.microsoft.com/office/drawing/2014/main" id="{38F770D0-01CD-58A3-0856-B76529F560E8}"/>
                      </a:ext>
                    </a:extLst>
                  </p:cNvPr>
                  <p:cNvSpPr txBox="1"/>
                  <p:nvPr/>
                </p:nvSpPr>
                <p:spPr>
                  <a:xfrm>
                    <a:off x="2421270" y="2232902"/>
                    <a:ext cx="182576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To</a:t>
                    </a:r>
                  </a:p>
                </p:txBody>
              </p:sp>
              <p:sp>
                <p:nvSpPr>
                  <p:cNvPr id="151" name="AutoShape 53">
                    <a:extLst>
                      <a:ext uri="{FF2B5EF4-FFF2-40B4-BE49-F238E27FC236}">
                        <a16:creationId xmlns:a16="http://schemas.microsoft.com/office/drawing/2014/main" id="{7D759C7F-BD9B-2679-627F-693C28F30B4F}"/>
                      </a:ext>
                    </a:extLst>
                  </p:cNvPr>
                  <p:cNvSpPr/>
                  <p:nvPr/>
                </p:nvSpPr>
                <p:spPr>
                  <a:xfrm flipV="1">
                    <a:off x="2663726" y="2312807"/>
                    <a:ext cx="1105744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3F89E3EA-135B-C8F9-36C4-9DD774765D55}"/>
                    </a:ext>
                  </a:extLst>
                </p:cNvPr>
                <p:cNvGrpSpPr/>
                <p:nvPr/>
              </p:nvGrpSpPr>
              <p:grpSpPr>
                <a:xfrm>
                  <a:off x="947515" y="1966282"/>
                  <a:ext cx="2881535" cy="141064"/>
                  <a:chOff x="947515" y="1966282"/>
                  <a:chExt cx="2881535" cy="141064"/>
                </a:xfrm>
              </p:grpSpPr>
              <p:sp>
                <p:nvSpPr>
                  <p:cNvPr id="141" name="TextBox 49">
                    <a:extLst>
                      <a:ext uri="{FF2B5EF4-FFF2-40B4-BE49-F238E27FC236}">
                        <a16:creationId xmlns:a16="http://schemas.microsoft.com/office/drawing/2014/main" id="{EFABE2B0-7107-AB95-BFEE-8F8E505003E0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1966282"/>
                    <a:ext cx="1259229" cy="1410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80"/>
                      </a:lnSpc>
                      <a:spcBef>
                        <a:spcPct val="0"/>
                      </a:spcBef>
                    </a:pPr>
                    <a:r>
                      <a:rPr lang="en-US" sz="900" b="1" spc="180" dirty="0">
                        <a:solidFill>
                          <a:srgbClr val="084025"/>
                        </a:solidFill>
                        <a:latin typeface="Prompt" panose="00000500000000000000" pitchFamily="2" charset="-34"/>
                      </a:rPr>
                      <a:t>BLOCK 2</a:t>
                    </a:r>
                  </a:p>
                </p:txBody>
              </p:sp>
              <p:sp>
                <p:nvSpPr>
                  <p:cNvPr id="142" name="Freeform 54">
                    <a:extLst>
                      <a:ext uri="{FF2B5EF4-FFF2-40B4-BE49-F238E27FC236}">
                        <a16:creationId xmlns:a16="http://schemas.microsoft.com/office/drawing/2014/main" id="{CD3ED6CF-4F8E-80A7-FF4C-ED1BCD56B3E1}"/>
                      </a:ext>
                    </a:extLst>
                  </p:cNvPr>
                  <p:cNvSpPr/>
                  <p:nvPr/>
                </p:nvSpPr>
                <p:spPr>
                  <a:xfrm>
                    <a:off x="2433208" y="1981702"/>
                    <a:ext cx="110224" cy="110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4" h="110224">
                        <a:moveTo>
                          <a:pt x="0" y="0"/>
                        </a:moveTo>
                        <a:lnTo>
                          <a:pt x="110223" y="0"/>
                        </a:lnTo>
                        <a:lnTo>
                          <a:pt x="110223" y="110224"/>
                        </a:lnTo>
                        <a:lnTo>
                          <a:pt x="0" y="110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TextBox 55">
                    <a:extLst>
                      <a:ext uri="{FF2B5EF4-FFF2-40B4-BE49-F238E27FC236}">
                        <a16:creationId xmlns:a16="http://schemas.microsoft.com/office/drawing/2014/main" id="{844BD6A8-01FA-CC1E-1618-947E60FF7962}"/>
                      </a:ext>
                    </a:extLst>
                  </p:cNvPr>
                  <p:cNvSpPr txBox="1"/>
                  <p:nvPr/>
                </p:nvSpPr>
                <p:spPr>
                  <a:xfrm>
                    <a:off x="2660957" y="1991610"/>
                    <a:ext cx="212320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15m </a:t>
                    </a:r>
                  </a:p>
                </p:txBody>
              </p:sp>
              <p:sp>
                <p:nvSpPr>
                  <p:cNvPr id="144" name="TextBox 56">
                    <a:extLst>
                      <a:ext uri="{FF2B5EF4-FFF2-40B4-BE49-F238E27FC236}">
                        <a16:creationId xmlns:a16="http://schemas.microsoft.com/office/drawing/2014/main" id="{E350A716-898B-2711-F9B0-05544A53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2911726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30m</a:t>
                    </a:r>
                  </a:p>
                </p:txBody>
              </p:sp>
              <p:sp>
                <p:nvSpPr>
                  <p:cNvPr id="145" name="TextBox 57">
                    <a:extLst>
                      <a:ext uri="{FF2B5EF4-FFF2-40B4-BE49-F238E27FC236}">
                        <a16:creationId xmlns:a16="http://schemas.microsoft.com/office/drawing/2014/main" id="{A606C7F4-55C3-2853-DED4-D3A744D82264}"/>
                      </a:ext>
                    </a:extLst>
                  </p:cNvPr>
                  <p:cNvSpPr txBox="1"/>
                  <p:nvPr/>
                </p:nvSpPr>
                <p:spPr>
                  <a:xfrm>
                    <a:off x="3194642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45m</a:t>
                    </a:r>
                  </a:p>
                </p:txBody>
              </p:sp>
              <p:sp>
                <p:nvSpPr>
                  <p:cNvPr id="146" name="TextBox 58">
                    <a:extLst>
                      <a:ext uri="{FF2B5EF4-FFF2-40B4-BE49-F238E27FC236}">
                        <a16:creationId xmlns:a16="http://schemas.microsoft.com/office/drawing/2014/main" id="{B6B1EB90-A02E-ED5A-253B-B188730B3B7D}"/>
                      </a:ext>
                    </a:extLst>
                  </p:cNvPr>
                  <p:cNvSpPr txBox="1"/>
                  <p:nvPr/>
                </p:nvSpPr>
                <p:spPr>
                  <a:xfrm>
                    <a:off x="3477558" y="1991610"/>
                    <a:ext cx="154759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1h</a:t>
                    </a:r>
                  </a:p>
                </p:txBody>
              </p:sp>
              <p:sp>
                <p:nvSpPr>
                  <p:cNvPr id="147" name="TextBox 59">
                    <a:extLst>
                      <a:ext uri="{FF2B5EF4-FFF2-40B4-BE49-F238E27FC236}">
                        <a16:creationId xmlns:a16="http://schemas.microsoft.com/office/drawing/2014/main" id="{0AB8FDB2-18B2-3BB3-08B4-210AC9D51BFE}"/>
                      </a:ext>
                    </a:extLst>
                  </p:cNvPr>
                  <p:cNvSpPr txBox="1"/>
                  <p:nvPr/>
                </p:nvSpPr>
                <p:spPr>
                  <a:xfrm>
                    <a:off x="3670767" y="1991610"/>
                    <a:ext cx="15828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2h</a:t>
                    </a:r>
                  </a:p>
                </p:txBody>
              </p:sp>
            </p:grp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9C42F090-EC14-D30E-3271-686DB55BA9D7}"/>
                  </a:ext>
                </a:extLst>
              </p:cNvPr>
              <p:cNvGrpSpPr/>
              <p:nvPr/>
            </p:nvGrpSpPr>
            <p:grpSpPr>
              <a:xfrm>
                <a:off x="756000" y="5229060"/>
                <a:ext cx="3207305" cy="1350052"/>
                <a:chOff x="756000" y="1756328"/>
                <a:chExt cx="3207305" cy="1350052"/>
              </a:xfrm>
            </p:grpSpPr>
            <p:sp>
              <p:nvSpPr>
                <p:cNvPr id="153" name="Freeform 47">
                  <a:extLst>
                    <a:ext uri="{FF2B5EF4-FFF2-40B4-BE49-F238E27FC236}">
                      <a16:creationId xmlns:a16="http://schemas.microsoft.com/office/drawing/2014/main" id="{E8CC9A4B-121D-4BAC-AE29-1A11996A5A44}"/>
                    </a:ext>
                  </a:extLst>
                </p:cNvPr>
                <p:cNvSpPr/>
                <p:nvPr/>
              </p:nvSpPr>
              <p:spPr>
                <a:xfrm>
                  <a:off x="756000" y="1756328"/>
                  <a:ext cx="3207305" cy="135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25" h="483828">
                      <a:moveTo>
                        <a:pt x="48277" y="0"/>
                      </a:moveTo>
                      <a:lnTo>
                        <a:pt x="1101148" y="0"/>
                      </a:lnTo>
                      <a:cubicBezTo>
                        <a:pt x="1113951" y="0"/>
                        <a:pt x="1126231" y="5086"/>
                        <a:pt x="1135285" y="14140"/>
                      </a:cubicBezTo>
                      <a:cubicBezTo>
                        <a:pt x="1144338" y="23194"/>
                        <a:pt x="1149425" y="35473"/>
                        <a:pt x="1149425" y="48277"/>
                      </a:cubicBezTo>
                      <a:lnTo>
                        <a:pt x="1149425" y="435551"/>
                      </a:lnTo>
                      <a:cubicBezTo>
                        <a:pt x="1149425" y="448355"/>
                        <a:pt x="1144338" y="460634"/>
                        <a:pt x="1135285" y="469688"/>
                      </a:cubicBezTo>
                      <a:cubicBezTo>
                        <a:pt x="1126231" y="478742"/>
                        <a:pt x="1113951" y="483828"/>
                        <a:pt x="1101148" y="483828"/>
                      </a:cubicBezTo>
                      <a:lnTo>
                        <a:pt x="48277" y="483828"/>
                      </a:lnTo>
                      <a:cubicBezTo>
                        <a:pt x="35473" y="483828"/>
                        <a:pt x="23194" y="478742"/>
                        <a:pt x="14140" y="469688"/>
                      </a:cubicBezTo>
                      <a:cubicBezTo>
                        <a:pt x="5086" y="460634"/>
                        <a:pt x="0" y="448355"/>
                        <a:pt x="0" y="435551"/>
                      </a:cubicBezTo>
                      <a:lnTo>
                        <a:pt x="0" y="48277"/>
                      </a:lnTo>
                      <a:cubicBezTo>
                        <a:pt x="0" y="35473"/>
                        <a:pt x="5086" y="23194"/>
                        <a:pt x="14140" y="14140"/>
                      </a:cubicBezTo>
                      <a:cubicBezTo>
                        <a:pt x="23194" y="5086"/>
                        <a:pt x="35473" y="0"/>
                        <a:pt x="48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84025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08E449BC-171A-CBC0-B126-B8FD6894FC19}"/>
                    </a:ext>
                  </a:extLst>
                </p:cNvPr>
                <p:cNvGrpSpPr/>
                <p:nvPr/>
              </p:nvGrpSpPr>
              <p:grpSpPr>
                <a:xfrm>
                  <a:off x="948675" y="2232902"/>
                  <a:ext cx="2821955" cy="90409"/>
                  <a:chOff x="947515" y="2232902"/>
                  <a:chExt cx="2821955" cy="90409"/>
                </a:xfrm>
              </p:grpSpPr>
              <p:sp>
                <p:nvSpPr>
                  <p:cNvPr id="163" name="TextBox 50">
                    <a:extLst>
                      <a:ext uri="{FF2B5EF4-FFF2-40B4-BE49-F238E27FC236}">
                        <a16:creationId xmlns:a16="http://schemas.microsoft.com/office/drawing/2014/main" id="{1C087A3D-9B32-A641-F154-F4F9B2309CAE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2232902"/>
                    <a:ext cx="104936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From</a:t>
                    </a:r>
                  </a:p>
                </p:txBody>
              </p:sp>
              <p:sp>
                <p:nvSpPr>
                  <p:cNvPr id="164" name="AutoShape 51">
                    <a:extLst>
                      <a:ext uri="{FF2B5EF4-FFF2-40B4-BE49-F238E27FC236}">
                        <a16:creationId xmlns:a16="http://schemas.microsoft.com/office/drawing/2014/main" id="{021CF58B-6366-A608-A045-F5C584BF3E6B}"/>
                      </a:ext>
                    </a:extLst>
                  </p:cNvPr>
                  <p:cNvSpPr/>
                  <p:nvPr/>
                </p:nvSpPr>
                <p:spPr>
                  <a:xfrm flipV="1">
                    <a:off x="1284717" y="2312807"/>
                    <a:ext cx="1041667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TextBox 52">
                    <a:extLst>
                      <a:ext uri="{FF2B5EF4-FFF2-40B4-BE49-F238E27FC236}">
                        <a16:creationId xmlns:a16="http://schemas.microsoft.com/office/drawing/2014/main" id="{A26D0E8C-6969-6E24-4105-45219B241729}"/>
                      </a:ext>
                    </a:extLst>
                  </p:cNvPr>
                  <p:cNvSpPr txBox="1"/>
                  <p:nvPr/>
                </p:nvSpPr>
                <p:spPr>
                  <a:xfrm>
                    <a:off x="2421270" y="2232902"/>
                    <a:ext cx="182576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To</a:t>
                    </a:r>
                  </a:p>
                </p:txBody>
              </p:sp>
              <p:sp>
                <p:nvSpPr>
                  <p:cNvPr id="166" name="AutoShape 53">
                    <a:extLst>
                      <a:ext uri="{FF2B5EF4-FFF2-40B4-BE49-F238E27FC236}">
                        <a16:creationId xmlns:a16="http://schemas.microsoft.com/office/drawing/2014/main" id="{D226DFA7-56CB-A0BE-09E5-24FAE67DA5CA}"/>
                      </a:ext>
                    </a:extLst>
                  </p:cNvPr>
                  <p:cNvSpPr/>
                  <p:nvPr/>
                </p:nvSpPr>
                <p:spPr>
                  <a:xfrm flipV="1">
                    <a:off x="2663726" y="2312807"/>
                    <a:ext cx="1105744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9114453C-5A20-3C28-F242-6CBF9CF00DF4}"/>
                    </a:ext>
                  </a:extLst>
                </p:cNvPr>
                <p:cNvGrpSpPr/>
                <p:nvPr/>
              </p:nvGrpSpPr>
              <p:grpSpPr>
                <a:xfrm>
                  <a:off x="947515" y="1966282"/>
                  <a:ext cx="2881535" cy="141064"/>
                  <a:chOff x="947515" y="1966282"/>
                  <a:chExt cx="2881535" cy="141064"/>
                </a:xfrm>
              </p:grpSpPr>
              <p:sp>
                <p:nvSpPr>
                  <p:cNvPr id="156" name="TextBox 49">
                    <a:extLst>
                      <a:ext uri="{FF2B5EF4-FFF2-40B4-BE49-F238E27FC236}">
                        <a16:creationId xmlns:a16="http://schemas.microsoft.com/office/drawing/2014/main" id="{1C810B0B-524A-EA54-D648-FE5CB7812C81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1966282"/>
                    <a:ext cx="1259229" cy="1410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80"/>
                      </a:lnSpc>
                      <a:spcBef>
                        <a:spcPct val="0"/>
                      </a:spcBef>
                    </a:pPr>
                    <a:r>
                      <a:rPr lang="en-US" sz="900" b="1" spc="180" dirty="0">
                        <a:solidFill>
                          <a:srgbClr val="084025"/>
                        </a:solidFill>
                        <a:latin typeface="Prompt" panose="00000500000000000000" pitchFamily="2" charset="-34"/>
                      </a:rPr>
                      <a:t>BLOCK 3</a:t>
                    </a:r>
                  </a:p>
                </p:txBody>
              </p:sp>
              <p:sp>
                <p:nvSpPr>
                  <p:cNvPr id="157" name="Freeform 54">
                    <a:extLst>
                      <a:ext uri="{FF2B5EF4-FFF2-40B4-BE49-F238E27FC236}">
                        <a16:creationId xmlns:a16="http://schemas.microsoft.com/office/drawing/2014/main" id="{A3E87855-E249-B07B-4AF9-AE1134415012}"/>
                      </a:ext>
                    </a:extLst>
                  </p:cNvPr>
                  <p:cNvSpPr/>
                  <p:nvPr/>
                </p:nvSpPr>
                <p:spPr>
                  <a:xfrm>
                    <a:off x="2433208" y="1981702"/>
                    <a:ext cx="110224" cy="110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4" h="110224">
                        <a:moveTo>
                          <a:pt x="0" y="0"/>
                        </a:moveTo>
                        <a:lnTo>
                          <a:pt x="110223" y="0"/>
                        </a:lnTo>
                        <a:lnTo>
                          <a:pt x="110223" y="110224"/>
                        </a:lnTo>
                        <a:lnTo>
                          <a:pt x="0" y="110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TextBox 55">
                    <a:extLst>
                      <a:ext uri="{FF2B5EF4-FFF2-40B4-BE49-F238E27FC236}">
                        <a16:creationId xmlns:a16="http://schemas.microsoft.com/office/drawing/2014/main" id="{FB810BDB-38D5-4967-8CDD-6827ACB0E3C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0957" y="1991610"/>
                    <a:ext cx="212320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15m </a:t>
                    </a:r>
                  </a:p>
                </p:txBody>
              </p:sp>
              <p:sp>
                <p:nvSpPr>
                  <p:cNvPr id="159" name="TextBox 56">
                    <a:extLst>
                      <a:ext uri="{FF2B5EF4-FFF2-40B4-BE49-F238E27FC236}">
                        <a16:creationId xmlns:a16="http://schemas.microsoft.com/office/drawing/2014/main" id="{F0BE0487-4A7F-F355-18B7-36B75A5B9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11726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30m</a:t>
                    </a:r>
                  </a:p>
                </p:txBody>
              </p:sp>
              <p:sp>
                <p:nvSpPr>
                  <p:cNvPr id="160" name="TextBox 57">
                    <a:extLst>
                      <a:ext uri="{FF2B5EF4-FFF2-40B4-BE49-F238E27FC236}">
                        <a16:creationId xmlns:a16="http://schemas.microsoft.com/office/drawing/2014/main" id="{5E2EFDF4-C388-7835-3997-2428E68F08E1}"/>
                      </a:ext>
                    </a:extLst>
                  </p:cNvPr>
                  <p:cNvSpPr txBox="1"/>
                  <p:nvPr/>
                </p:nvSpPr>
                <p:spPr>
                  <a:xfrm>
                    <a:off x="3194642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45m</a:t>
                    </a:r>
                  </a:p>
                </p:txBody>
              </p:sp>
              <p:sp>
                <p:nvSpPr>
                  <p:cNvPr id="161" name="TextBox 58">
                    <a:extLst>
                      <a:ext uri="{FF2B5EF4-FFF2-40B4-BE49-F238E27FC236}">
                        <a16:creationId xmlns:a16="http://schemas.microsoft.com/office/drawing/2014/main" id="{4325FC7E-5DD4-0280-57C3-47397B24EF64}"/>
                      </a:ext>
                    </a:extLst>
                  </p:cNvPr>
                  <p:cNvSpPr txBox="1"/>
                  <p:nvPr/>
                </p:nvSpPr>
                <p:spPr>
                  <a:xfrm>
                    <a:off x="3477558" y="1991610"/>
                    <a:ext cx="154759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1h</a:t>
                    </a:r>
                  </a:p>
                </p:txBody>
              </p:sp>
              <p:sp>
                <p:nvSpPr>
                  <p:cNvPr id="162" name="TextBox 59">
                    <a:extLst>
                      <a:ext uri="{FF2B5EF4-FFF2-40B4-BE49-F238E27FC236}">
                        <a16:creationId xmlns:a16="http://schemas.microsoft.com/office/drawing/2014/main" id="{5546AEA6-501B-8B73-AC4B-25EE373EA10B}"/>
                      </a:ext>
                    </a:extLst>
                  </p:cNvPr>
                  <p:cNvSpPr txBox="1"/>
                  <p:nvPr/>
                </p:nvSpPr>
                <p:spPr>
                  <a:xfrm>
                    <a:off x="3670767" y="1991610"/>
                    <a:ext cx="15828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2h</a:t>
                    </a:r>
                  </a:p>
                </p:txBody>
              </p:sp>
            </p:grp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EB3B5E3-EC4A-A627-CE38-9D243B0A9D02}"/>
                  </a:ext>
                </a:extLst>
              </p:cNvPr>
              <p:cNvGrpSpPr/>
              <p:nvPr/>
            </p:nvGrpSpPr>
            <p:grpSpPr>
              <a:xfrm>
                <a:off x="756000" y="6965426"/>
                <a:ext cx="3207305" cy="1350052"/>
                <a:chOff x="756000" y="1756328"/>
                <a:chExt cx="3207305" cy="1350052"/>
              </a:xfrm>
            </p:grpSpPr>
            <p:sp>
              <p:nvSpPr>
                <p:cNvPr id="168" name="Freeform 47">
                  <a:extLst>
                    <a:ext uri="{FF2B5EF4-FFF2-40B4-BE49-F238E27FC236}">
                      <a16:creationId xmlns:a16="http://schemas.microsoft.com/office/drawing/2014/main" id="{C17833A9-E344-FFEB-C803-703A588F43FE}"/>
                    </a:ext>
                  </a:extLst>
                </p:cNvPr>
                <p:cNvSpPr/>
                <p:nvPr/>
              </p:nvSpPr>
              <p:spPr>
                <a:xfrm>
                  <a:off x="756000" y="1756328"/>
                  <a:ext cx="3207305" cy="135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25" h="483828">
                      <a:moveTo>
                        <a:pt x="48277" y="0"/>
                      </a:moveTo>
                      <a:lnTo>
                        <a:pt x="1101148" y="0"/>
                      </a:lnTo>
                      <a:cubicBezTo>
                        <a:pt x="1113951" y="0"/>
                        <a:pt x="1126231" y="5086"/>
                        <a:pt x="1135285" y="14140"/>
                      </a:cubicBezTo>
                      <a:cubicBezTo>
                        <a:pt x="1144338" y="23194"/>
                        <a:pt x="1149425" y="35473"/>
                        <a:pt x="1149425" y="48277"/>
                      </a:cubicBezTo>
                      <a:lnTo>
                        <a:pt x="1149425" y="435551"/>
                      </a:lnTo>
                      <a:cubicBezTo>
                        <a:pt x="1149425" y="448355"/>
                        <a:pt x="1144338" y="460634"/>
                        <a:pt x="1135285" y="469688"/>
                      </a:cubicBezTo>
                      <a:cubicBezTo>
                        <a:pt x="1126231" y="478742"/>
                        <a:pt x="1113951" y="483828"/>
                        <a:pt x="1101148" y="483828"/>
                      </a:cubicBezTo>
                      <a:lnTo>
                        <a:pt x="48277" y="483828"/>
                      </a:lnTo>
                      <a:cubicBezTo>
                        <a:pt x="35473" y="483828"/>
                        <a:pt x="23194" y="478742"/>
                        <a:pt x="14140" y="469688"/>
                      </a:cubicBezTo>
                      <a:cubicBezTo>
                        <a:pt x="5086" y="460634"/>
                        <a:pt x="0" y="448355"/>
                        <a:pt x="0" y="435551"/>
                      </a:cubicBezTo>
                      <a:lnTo>
                        <a:pt x="0" y="48277"/>
                      </a:lnTo>
                      <a:cubicBezTo>
                        <a:pt x="0" y="35473"/>
                        <a:pt x="5086" y="23194"/>
                        <a:pt x="14140" y="14140"/>
                      </a:cubicBezTo>
                      <a:cubicBezTo>
                        <a:pt x="23194" y="5086"/>
                        <a:pt x="35473" y="0"/>
                        <a:pt x="48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84025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868208E0-575F-1187-DD51-311DD8AB047B}"/>
                    </a:ext>
                  </a:extLst>
                </p:cNvPr>
                <p:cNvGrpSpPr/>
                <p:nvPr/>
              </p:nvGrpSpPr>
              <p:grpSpPr>
                <a:xfrm>
                  <a:off x="948675" y="2232902"/>
                  <a:ext cx="2821955" cy="90409"/>
                  <a:chOff x="947515" y="2232902"/>
                  <a:chExt cx="2821955" cy="90409"/>
                </a:xfrm>
              </p:grpSpPr>
              <p:sp>
                <p:nvSpPr>
                  <p:cNvPr id="178" name="TextBox 50">
                    <a:extLst>
                      <a:ext uri="{FF2B5EF4-FFF2-40B4-BE49-F238E27FC236}">
                        <a16:creationId xmlns:a16="http://schemas.microsoft.com/office/drawing/2014/main" id="{EF9009FE-F166-C1C7-2B2F-B48D1A18BCF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2232902"/>
                    <a:ext cx="104936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From</a:t>
                    </a:r>
                  </a:p>
                </p:txBody>
              </p:sp>
              <p:sp>
                <p:nvSpPr>
                  <p:cNvPr id="179" name="AutoShape 51">
                    <a:extLst>
                      <a:ext uri="{FF2B5EF4-FFF2-40B4-BE49-F238E27FC236}">
                        <a16:creationId xmlns:a16="http://schemas.microsoft.com/office/drawing/2014/main" id="{15FB0908-CCCE-5B87-EF4A-9F4D83599976}"/>
                      </a:ext>
                    </a:extLst>
                  </p:cNvPr>
                  <p:cNvSpPr/>
                  <p:nvPr/>
                </p:nvSpPr>
                <p:spPr>
                  <a:xfrm flipV="1">
                    <a:off x="1284717" y="2312807"/>
                    <a:ext cx="1041667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TextBox 52">
                    <a:extLst>
                      <a:ext uri="{FF2B5EF4-FFF2-40B4-BE49-F238E27FC236}">
                        <a16:creationId xmlns:a16="http://schemas.microsoft.com/office/drawing/2014/main" id="{5255D033-5C43-61DF-76CD-DABD522F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2421270" y="2232902"/>
                    <a:ext cx="182576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To</a:t>
                    </a:r>
                  </a:p>
                </p:txBody>
              </p:sp>
              <p:sp>
                <p:nvSpPr>
                  <p:cNvPr id="181" name="AutoShape 53">
                    <a:extLst>
                      <a:ext uri="{FF2B5EF4-FFF2-40B4-BE49-F238E27FC236}">
                        <a16:creationId xmlns:a16="http://schemas.microsoft.com/office/drawing/2014/main" id="{E0B65927-2140-3EF4-7918-187216ABEC4D}"/>
                      </a:ext>
                    </a:extLst>
                  </p:cNvPr>
                  <p:cNvSpPr/>
                  <p:nvPr/>
                </p:nvSpPr>
                <p:spPr>
                  <a:xfrm flipV="1">
                    <a:off x="2663726" y="2312807"/>
                    <a:ext cx="1105744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326DE710-9CC6-0252-101B-C29D78E16D73}"/>
                    </a:ext>
                  </a:extLst>
                </p:cNvPr>
                <p:cNvGrpSpPr/>
                <p:nvPr/>
              </p:nvGrpSpPr>
              <p:grpSpPr>
                <a:xfrm>
                  <a:off x="947515" y="1966282"/>
                  <a:ext cx="2881535" cy="141064"/>
                  <a:chOff x="947515" y="1966282"/>
                  <a:chExt cx="2881535" cy="141064"/>
                </a:xfrm>
              </p:grpSpPr>
              <p:sp>
                <p:nvSpPr>
                  <p:cNvPr id="171" name="TextBox 49">
                    <a:extLst>
                      <a:ext uri="{FF2B5EF4-FFF2-40B4-BE49-F238E27FC236}">
                        <a16:creationId xmlns:a16="http://schemas.microsoft.com/office/drawing/2014/main" id="{78D95804-41CE-E4E8-DD6F-F34B6FD670ED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1966282"/>
                    <a:ext cx="1259229" cy="1410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80"/>
                      </a:lnSpc>
                      <a:spcBef>
                        <a:spcPct val="0"/>
                      </a:spcBef>
                    </a:pPr>
                    <a:r>
                      <a:rPr lang="en-US" sz="900" b="1" spc="180" dirty="0">
                        <a:solidFill>
                          <a:srgbClr val="084025"/>
                        </a:solidFill>
                        <a:latin typeface="Prompt" panose="00000500000000000000" pitchFamily="2" charset="-34"/>
                      </a:rPr>
                      <a:t>BLOCK 4</a:t>
                    </a:r>
                  </a:p>
                </p:txBody>
              </p:sp>
              <p:sp>
                <p:nvSpPr>
                  <p:cNvPr id="172" name="Freeform 54">
                    <a:extLst>
                      <a:ext uri="{FF2B5EF4-FFF2-40B4-BE49-F238E27FC236}">
                        <a16:creationId xmlns:a16="http://schemas.microsoft.com/office/drawing/2014/main" id="{15F41EE9-259E-6366-5273-FE0BEF7A2C11}"/>
                      </a:ext>
                    </a:extLst>
                  </p:cNvPr>
                  <p:cNvSpPr/>
                  <p:nvPr/>
                </p:nvSpPr>
                <p:spPr>
                  <a:xfrm>
                    <a:off x="2433208" y="1981702"/>
                    <a:ext cx="110224" cy="110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4" h="110224">
                        <a:moveTo>
                          <a:pt x="0" y="0"/>
                        </a:moveTo>
                        <a:lnTo>
                          <a:pt x="110223" y="0"/>
                        </a:lnTo>
                        <a:lnTo>
                          <a:pt x="110223" y="110224"/>
                        </a:lnTo>
                        <a:lnTo>
                          <a:pt x="0" y="110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TextBox 55">
                    <a:extLst>
                      <a:ext uri="{FF2B5EF4-FFF2-40B4-BE49-F238E27FC236}">
                        <a16:creationId xmlns:a16="http://schemas.microsoft.com/office/drawing/2014/main" id="{BE73056C-4F7A-7ED2-6AFB-48D5B07C17C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0957" y="1991610"/>
                    <a:ext cx="212320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15m </a:t>
                    </a:r>
                  </a:p>
                </p:txBody>
              </p:sp>
              <p:sp>
                <p:nvSpPr>
                  <p:cNvPr id="174" name="TextBox 56">
                    <a:extLst>
                      <a:ext uri="{FF2B5EF4-FFF2-40B4-BE49-F238E27FC236}">
                        <a16:creationId xmlns:a16="http://schemas.microsoft.com/office/drawing/2014/main" id="{13FDCCC2-9564-7D81-2AC7-9857D9BAA01D}"/>
                      </a:ext>
                    </a:extLst>
                  </p:cNvPr>
                  <p:cNvSpPr txBox="1"/>
                  <p:nvPr/>
                </p:nvSpPr>
                <p:spPr>
                  <a:xfrm>
                    <a:off x="2911726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30m</a:t>
                    </a:r>
                  </a:p>
                </p:txBody>
              </p:sp>
              <p:sp>
                <p:nvSpPr>
                  <p:cNvPr id="175" name="TextBox 57">
                    <a:extLst>
                      <a:ext uri="{FF2B5EF4-FFF2-40B4-BE49-F238E27FC236}">
                        <a16:creationId xmlns:a16="http://schemas.microsoft.com/office/drawing/2014/main" id="{6B5D3496-E1F7-047D-3BFE-C8F05B75A9E9}"/>
                      </a:ext>
                    </a:extLst>
                  </p:cNvPr>
                  <p:cNvSpPr txBox="1"/>
                  <p:nvPr/>
                </p:nvSpPr>
                <p:spPr>
                  <a:xfrm>
                    <a:off x="3194642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45m</a:t>
                    </a:r>
                  </a:p>
                </p:txBody>
              </p:sp>
              <p:sp>
                <p:nvSpPr>
                  <p:cNvPr id="176" name="TextBox 58">
                    <a:extLst>
                      <a:ext uri="{FF2B5EF4-FFF2-40B4-BE49-F238E27FC236}">
                        <a16:creationId xmlns:a16="http://schemas.microsoft.com/office/drawing/2014/main" id="{BE474154-ECBA-4CCB-4ED9-DB5E58A49207}"/>
                      </a:ext>
                    </a:extLst>
                  </p:cNvPr>
                  <p:cNvSpPr txBox="1"/>
                  <p:nvPr/>
                </p:nvSpPr>
                <p:spPr>
                  <a:xfrm>
                    <a:off x="3477558" y="1991610"/>
                    <a:ext cx="154759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1h</a:t>
                    </a:r>
                  </a:p>
                </p:txBody>
              </p:sp>
              <p:sp>
                <p:nvSpPr>
                  <p:cNvPr id="177" name="TextBox 59">
                    <a:extLst>
                      <a:ext uri="{FF2B5EF4-FFF2-40B4-BE49-F238E27FC236}">
                        <a16:creationId xmlns:a16="http://schemas.microsoft.com/office/drawing/2014/main" id="{28A776A0-81A0-C9DD-6B36-20404F9CA839}"/>
                      </a:ext>
                    </a:extLst>
                  </p:cNvPr>
                  <p:cNvSpPr txBox="1"/>
                  <p:nvPr/>
                </p:nvSpPr>
                <p:spPr>
                  <a:xfrm>
                    <a:off x="3670767" y="1991610"/>
                    <a:ext cx="15828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2h</a:t>
                    </a:r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B63E63C9-9752-6391-BD59-7CE7E5868CF6}"/>
                  </a:ext>
                </a:extLst>
              </p:cNvPr>
              <p:cNvGrpSpPr/>
              <p:nvPr/>
            </p:nvGrpSpPr>
            <p:grpSpPr>
              <a:xfrm>
                <a:off x="756000" y="8701790"/>
                <a:ext cx="3207305" cy="1350052"/>
                <a:chOff x="756000" y="1756328"/>
                <a:chExt cx="3207305" cy="1350052"/>
              </a:xfrm>
            </p:grpSpPr>
            <p:sp>
              <p:nvSpPr>
                <p:cNvPr id="183" name="Freeform 47">
                  <a:extLst>
                    <a:ext uri="{FF2B5EF4-FFF2-40B4-BE49-F238E27FC236}">
                      <a16:creationId xmlns:a16="http://schemas.microsoft.com/office/drawing/2014/main" id="{1310B049-335C-3E54-AF17-301267FABA8F}"/>
                    </a:ext>
                  </a:extLst>
                </p:cNvPr>
                <p:cNvSpPr/>
                <p:nvPr/>
              </p:nvSpPr>
              <p:spPr>
                <a:xfrm>
                  <a:off x="756000" y="1756328"/>
                  <a:ext cx="3207305" cy="135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25" h="483828">
                      <a:moveTo>
                        <a:pt x="48277" y="0"/>
                      </a:moveTo>
                      <a:lnTo>
                        <a:pt x="1101148" y="0"/>
                      </a:lnTo>
                      <a:cubicBezTo>
                        <a:pt x="1113951" y="0"/>
                        <a:pt x="1126231" y="5086"/>
                        <a:pt x="1135285" y="14140"/>
                      </a:cubicBezTo>
                      <a:cubicBezTo>
                        <a:pt x="1144338" y="23194"/>
                        <a:pt x="1149425" y="35473"/>
                        <a:pt x="1149425" y="48277"/>
                      </a:cubicBezTo>
                      <a:lnTo>
                        <a:pt x="1149425" y="435551"/>
                      </a:lnTo>
                      <a:cubicBezTo>
                        <a:pt x="1149425" y="448355"/>
                        <a:pt x="1144338" y="460634"/>
                        <a:pt x="1135285" y="469688"/>
                      </a:cubicBezTo>
                      <a:cubicBezTo>
                        <a:pt x="1126231" y="478742"/>
                        <a:pt x="1113951" y="483828"/>
                        <a:pt x="1101148" y="483828"/>
                      </a:cubicBezTo>
                      <a:lnTo>
                        <a:pt x="48277" y="483828"/>
                      </a:lnTo>
                      <a:cubicBezTo>
                        <a:pt x="35473" y="483828"/>
                        <a:pt x="23194" y="478742"/>
                        <a:pt x="14140" y="469688"/>
                      </a:cubicBezTo>
                      <a:cubicBezTo>
                        <a:pt x="5086" y="460634"/>
                        <a:pt x="0" y="448355"/>
                        <a:pt x="0" y="435551"/>
                      </a:cubicBezTo>
                      <a:lnTo>
                        <a:pt x="0" y="48277"/>
                      </a:lnTo>
                      <a:cubicBezTo>
                        <a:pt x="0" y="35473"/>
                        <a:pt x="5086" y="23194"/>
                        <a:pt x="14140" y="14140"/>
                      </a:cubicBezTo>
                      <a:cubicBezTo>
                        <a:pt x="23194" y="5086"/>
                        <a:pt x="35473" y="0"/>
                        <a:pt x="48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084025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FA85FAE-AF09-A0BC-E1AE-E5F15C28DCF8}"/>
                    </a:ext>
                  </a:extLst>
                </p:cNvPr>
                <p:cNvGrpSpPr/>
                <p:nvPr/>
              </p:nvGrpSpPr>
              <p:grpSpPr>
                <a:xfrm>
                  <a:off x="948675" y="2232902"/>
                  <a:ext cx="2821955" cy="90409"/>
                  <a:chOff x="947515" y="2232902"/>
                  <a:chExt cx="2821955" cy="90409"/>
                </a:xfrm>
              </p:grpSpPr>
              <p:sp>
                <p:nvSpPr>
                  <p:cNvPr id="193" name="TextBox 50">
                    <a:extLst>
                      <a:ext uri="{FF2B5EF4-FFF2-40B4-BE49-F238E27FC236}">
                        <a16:creationId xmlns:a16="http://schemas.microsoft.com/office/drawing/2014/main" id="{8AC75A25-21BB-D769-5432-21C91E99379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2232902"/>
                    <a:ext cx="104936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From</a:t>
                    </a:r>
                  </a:p>
                </p:txBody>
              </p:sp>
              <p:sp>
                <p:nvSpPr>
                  <p:cNvPr id="194" name="AutoShape 51">
                    <a:extLst>
                      <a:ext uri="{FF2B5EF4-FFF2-40B4-BE49-F238E27FC236}">
                        <a16:creationId xmlns:a16="http://schemas.microsoft.com/office/drawing/2014/main" id="{7D1377BD-5B0F-9363-6367-9C4B2CD8736D}"/>
                      </a:ext>
                    </a:extLst>
                  </p:cNvPr>
                  <p:cNvSpPr/>
                  <p:nvPr/>
                </p:nvSpPr>
                <p:spPr>
                  <a:xfrm flipV="1">
                    <a:off x="1284717" y="2312807"/>
                    <a:ext cx="1041667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TextBox 52">
                    <a:extLst>
                      <a:ext uri="{FF2B5EF4-FFF2-40B4-BE49-F238E27FC236}">
                        <a16:creationId xmlns:a16="http://schemas.microsoft.com/office/drawing/2014/main" id="{60D16211-A512-3671-262C-F343E3B8451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1270" y="2232902"/>
                    <a:ext cx="182576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To</a:t>
                    </a:r>
                  </a:p>
                </p:txBody>
              </p:sp>
              <p:sp>
                <p:nvSpPr>
                  <p:cNvPr id="196" name="AutoShape 53">
                    <a:extLst>
                      <a:ext uri="{FF2B5EF4-FFF2-40B4-BE49-F238E27FC236}">
                        <a16:creationId xmlns:a16="http://schemas.microsoft.com/office/drawing/2014/main" id="{52F0EE9B-15D1-B5A1-E912-09D7B8AF046C}"/>
                      </a:ext>
                    </a:extLst>
                  </p:cNvPr>
                  <p:cNvSpPr/>
                  <p:nvPr/>
                </p:nvSpPr>
                <p:spPr>
                  <a:xfrm flipV="1">
                    <a:off x="2663726" y="2312807"/>
                    <a:ext cx="1105744" cy="0"/>
                  </a:xfrm>
                  <a:prstGeom prst="line">
                    <a:avLst/>
                  </a:prstGeom>
                  <a:ln w="9525" cap="rnd">
                    <a:solidFill>
                      <a:srgbClr val="08402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10722660-C64E-C615-B9B4-DA77F430E293}"/>
                    </a:ext>
                  </a:extLst>
                </p:cNvPr>
                <p:cNvGrpSpPr/>
                <p:nvPr/>
              </p:nvGrpSpPr>
              <p:grpSpPr>
                <a:xfrm>
                  <a:off x="947515" y="1966282"/>
                  <a:ext cx="2881535" cy="141064"/>
                  <a:chOff x="947515" y="1966282"/>
                  <a:chExt cx="2881535" cy="141064"/>
                </a:xfrm>
              </p:grpSpPr>
              <p:sp>
                <p:nvSpPr>
                  <p:cNvPr id="186" name="TextBox 49">
                    <a:extLst>
                      <a:ext uri="{FF2B5EF4-FFF2-40B4-BE49-F238E27FC236}">
                        <a16:creationId xmlns:a16="http://schemas.microsoft.com/office/drawing/2014/main" id="{80F84C75-439F-2DF2-A110-BF585619128A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15" y="1966282"/>
                    <a:ext cx="1259229" cy="14106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80"/>
                      </a:lnSpc>
                      <a:spcBef>
                        <a:spcPct val="0"/>
                      </a:spcBef>
                    </a:pPr>
                    <a:r>
                      <a:rPr lang="en-US" sz="900" b="1" spc="180" dirty="0">
                        <a:solidFill>
                          <a:srgbClr val="084025"/>
                        </a:solidFill>
                        <a:latin typeface="Prompt" panose="00000500000000000000" pitchFamily="2" charset="-34"/>
                      </a:rPr>
                      <a:t>BLOCK 5</a:t>
                    </a:r>
                  </a:p>
                </p:txBody>
              </p:sp>
              <p:sp>
                <p:nvSpPr>
                  <p:cNvPr id="187" name="Freeform 54">
                    <a:extLst>
                      <a:ext uri="{FF2B5EF4-FFF2-40B4-BE49-F238E27FC236}">
                        <a16:creationId xmlns:a16="http://schemas.microsoft.com/office/drawing/2014/main" id="{1C9868B4-1828-95D6-F9CB-CC316D4F8F54}"/>
                      </a:ext>
                    </a:extLst>
                  </p:cNvPr>
                  <p:cNvSpPr/>
                  <p:nvPr/>
                </p:nvSpPr>
                <p:spPr>
                  <a:xfrm>
                    <a:off x="2433208" y="1981702"/>
                    <a:ext cx="110224" cy="110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4" h="110224">
                        <a:moveTo>
                          <a:pt x="0" y="0"/>
                        </a:moveTo>
                        <a:lnTo>
                          <a:pt x="110223" y="0"/>
                        </a:lnTo>
                        <a:lnTo>
                          <a:pt x="110223" y="110224"/>
                        </a:lnTo>
                        <a:lnTo>
                          <a:pt x="0" y="110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TextBox 55">
                    <a:extLst>
                      <a:ext uri="{FF2B5EF4-FFF2-40B4-BE49-F238E27FC236}">
                        <a16:creationId xmlns:a16="http://schemas.microsoft.com/office/drawing/2014/main" id="{FCF12BCD-B7A2-135B-899F-FEF814F180EC}"/>
                      </a:ext>
                    </a:extLst>
                  </p:cNvPr>
                  <p:cNvSpPr txBox="1"/>
                  <p:nvPr/>
                </p:nvSpPr>
                <p:spPr>
                  <a:xfrm>
                    <a:off x="2660957" y="1991610"/>
                    <a:ext cx="212320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15m </a:t>
                    </a:r>
                  </a:p>
                </p:txBody>
              </p:sp>
              <p:sp>
                <p:nvSpPr>
                  <p:cNvPr id="189" name="TextBox 56">
                    <a:extLst>
                      <a:ext uri="{FF2B5EF4-FFF2-40B4-BE49-F238E27FC236}">
                        <a16:creationId xmlns:a16="http://schemas.microsoft.com/office/drawing/2014/main" id="{B1A6D7A1-5701-D53E-5936-E3EDE494518C}"/>
                      </a:ext>
                    </a:extLst>
                  </p:cNvPr>
                  <p:cNvSpPr txBox="1"/>
                  <p:nvPr/>
                </p:nvSpPr>
                <p:spPr>
                  <a:xfrm>
                    <a:off x="2911726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30m</a:t>
                    </a:r>
                  </a:p>
                </p:txBody>
              </p:sp>
              <p:sp>
                <p:nvSpPr>
                  <p:cNvPr id="190" name="TextBox 57">
                    <a:extLst>
                      <a:ext uri="{FF2B5EF4-FFF2-40B4-BE49-F238E27FC236}">
                        <a16:creationId xmlns:a16="http://schemas.microsoft.com/office/drawing/2014/main" id="{AAAE601A-52FA-D0E9-B449-C0C7065852E4}"/>
                      </a:ext>
                    </a:extLst>
                  </p:cNvPr>
                  <p:cNvSpPr txBox="1"/>
                  <p:nvPr/>
                </p:nvSpPr>
                <p:spPr>
                  <a:xfrm>
                    <a:off x="3194642" y="1991610"/>
                    <a:ext cx="244467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45m</a:t>
                    </a:r>
                  </a:p>
                </p:txBody>
              </p:sp>
              <p:sp>
                <p:nvSpPr>
                  <p:cNvPr id="191" name="TextBox 58">
                    <a:extLst>
                      <a:ext uri="{FF2B5EF4-FFF2-40B4-BE49-F238E27FC236}">
                        <a16:creationId xmlns:a16="http://schemas.microsoft.com/office/drawing/2014/main" id="{654BF12B-1243-C42A-7666-BA089948D9EC}"/>
                      </a:ext>
                    </a:extLst>
                  </p:cNvPr>
                  <p:cNvSpPr txBox="1"/>
                  <p:nvPr/>
                </p:nvSpPr>
                <p:spPr>
                  <a:xfrm>
                    <a:off x="3477558" y="1991610"/>
                    <a:ext cx="154759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1h</a:t>
                    </a:r>
                  </a:p>
                </p:txBody>
              </p:sp>
              <p:sp>
                <p:nvSpPr>
                  <p:cNvPr id="192" name="TextBox 59">
                    <a:extLst>
                      <a:ext uri="{FF2B5EF4-FFF2-40B4-BE49-F238E27FC236}">
                        <a16:creationId xmlns:a16="http://schemas.microsoft.com/office/drawing/2014/main" id="{A888C101-2572-7363-D3AE-7EA42DEDC6B9}"/>
                      </a:ext>
                    </a:extLst>
                  </p:cNvPr>
                  <p:cNvSpPr txBox="1"/>
                  <p:nvPr/>
                </p:nvSpPr>
                <p:spPr>
                  <a:xfrm>
                    <a:off x="3670767" y="1991610"/>
                    <a:ext cx="158283" cy="9040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20"/>
                      </a:lnSpc>
                      <a:spcBef>
                        <a:spcPct val="0"/>
                      </a:spcBef>
                    </a:pPr>
                    <a:r>
                      <a:rPr lang="en-US" sz="600" spc="120" dirty="0">
                        <a:solidFill>
                          <a:srgbClr val="084025"/>
                        </a:solidFill>
                        <a:latin typeface="Prompt SemiBold" panose="00000700000000000000" pitchFamily="2" charset="-34"/>
                      </a:rPr>
                      <a:t>2h</a:t>
                    </a:r>
                  </a:p>
                </p:txBody>
              </p:sp>
            </p:grp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9296F78-71FB-990F-71F0-80A5EEE9C98E}"/>
                </a:ext>
              </a:extLst>
            </p:cNvPr>
            <p:cNvGrpSpPr/>
            <p:nvPr/>
          </p:nvGrpSpPr>
          <p:grpSpPr>
            <a:xfrm>
              <a:off x="3543191" y="1198583"/>
              <a:ext cx="3416615" cy="209673"/>
              <a:chOff x="3543191" y="1198583"/>
              <a:chExt cx="3416615" cy="209673"/>
            </a:xfrm>
          </p:grpSpPr>
          <p:sp>
            <p:nvSpPr>
              <p:cNvPr id="116" name="TextBox 116"/>
              <p:cNvSpPr txBox="1"/>
              <p:nvPr/>
            </p:nvSpPr>
            <p:spPr>
              <a:xfrm>
                <a:off x="3543191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M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4522567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W</a:t>
                </a:r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5991631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S</a:t>
                </a: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6481321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S</a:t>
                </a:r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4032879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T</a:t>
                </a:r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5012255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T</a:t>
                </a:r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5501943" y="1198583"/>
                <a:ext cx="478485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F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567FBA7-AE44-D4F0-046F-6F02365619FD}"/>
                </a:ext>
              </a:extLst>
            </p:cNvPr>
            <p:cNvGrpSpPr/>
            <p:nvPr/>
          </p:nvGrpSpPr>
          <p:grpSpPr>
            <a:xfrm>
              <a:off x="788331" y="1200964"/>
              <a:ext cx="1701464" cy="209673"/>
              <a:chOff x="788331" y="1200964"/>
              <a:chExt cx="1701464" cy="209673"/>
            </a:xfrm>
          </p:grpSpPr>
          <p:sp>
            <p:nvSpPr>
              <p:cNvPr id="124" name="TextBox 124"/>
              <p:cNvSpPr txBox="1"/>
              <p:nvPr/>
            </p:nvSpPr>
            <p:spPr>
              <a:xfrm>
                <a:off x="788331" y="1200964"/>
                <a:ext cx="518112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Date:</a:t>
                </a:r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1536448" y="1200964"/>
                <a:ext cx="151714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/</a:t>
                </a:r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1932741" y="1200964"/>
                <a:ext cx="151714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84025"/>
                    </a:solidFill>
                    <a:latin typeface="Prompt SemiBold" panose="00000700000000000000" pitchFamily="2" charset="-34"/>
                  </a:rPr>
                  <a:t>/</a:t>
                </a:r>
              </a:p>
            </p:txBody>
          </p:sp>
          <p:sp>
            <p:nvSpPr>
              <p:cNvPr id="127" name="AutoShape 127"/>
              <p:cNvSpPr/>
              <p:nvPr/>
            </p:nvSpPr>
            <p:spPr>
              <a:xfrm>
                <a:off x="1306443" y="1391941"/>
                <a:ext cx="215431" cy="0"/>
              </a:xfrm>
              <a:prstGeom prst="line">
                <a:avLst/>
              </a:prstGeom>
              <a:ln w="12700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128"/>
              <p:cNvSpPr/>
              <p:nvPr/>
            </p:nvSpPr>
            <p:spPr>
              <a:xfrm>
                <a:off x="1702736" y="1391941"/>
                <a:ext cx="215431" cy="0"/>
              </a:xfrm>
              <a:prstGeom prst="line">
                <a:avLst/>
              </a:prstGeom>
              <a:ln w="12700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AutoShape 129"/>
              <p:cNvSpPr/>
              <p:nvPr/>
            </p:nvSpPr>
            <p:spPr>
              <a:xfrm>
                <a:off x="2099029" y="1391941"/>
                <a:ext cx="390766" cy="0"/>
              </a:xfrm>
              <a:prstGeom prst="line">
                <a:avLst/>
              </a:prstGeom>
              <a:ln w="12700" cap="rnd">
                <a:solidFill>
                  <a:srgbClr val="08402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437886" y="515242"/>
              <a:ext cx="6684228" cy="650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84025"/>
                  </a:solidFill>
                  <a:latin typeface="Prompt" panose="00000500000000000000" pitchFamily="2" charset="-34"/>
                </a:rPr>
                <a:t> BLOCK SCHEDULE TEMPLATE</a:t>
              </a:r>
            </a:p>
          </p:txBody>
        </p:sp>
        <p:sp>
          <p:nvSpPr>
            <p:cNvPr id="130" name="TemplateLAB"/>
            <p:cNvSpPr/>
            <p:nvPr/>
          </p:nvSpPr>
          <p:spPr>
            <a:xfrm>
              <a:off x="5962430" y="10229873"/>
              <a:ext cx="712095" cy="117496"/>
            </a:xfrm>
            <a:custGeom>
              <a:avLst/>
              <a:gdLst/>
              <a:ahLst/>
              <a:cxnLst/>
              <a:rect l="l" t="t" r="r" b="b"/>
              <a:pathLst>
                <a:path w="712095" h="117496">
                  <a:moveTo>
                    <a:pt x="0" y="0"/>
                  </a:moveTo>
                  <a:lnTo>
                    <a:pt x="712095" y="0"/>
                  </a:lnTo>
                  <a:lnTo>
                    <a:pt x="712095" y="117496"/>
                  </a:lnTo>
                  <a:lnTo>
                    <a:pt x="0" y="117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66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Prompt SemiBold</vt:lpstr>
      <vt:lpstr>Prompt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Hoang Anh</cp:lastModifiedBy>
  <cp:revision>10</cp:revision>
  <dcterms:created xsi:type="dcterms:W3CDTF">2006-08-16T00:00:00Z</dcterms:created>
  <dcterms:modified xsi:type="dcterms:W3CDTF">2023-09-22T03:16:21Z</dcterms:modified>
  <dc:identifier>DAFuwn2qbCo</dc:identifier>
</cp:coreProperties>
</file>