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Arapey" panose="020B060402020202020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DM Serif Display" pitchFamily="2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375" userDrawn="1">
          <p15:clr>
            <a:srgbClr val="A4A3A4"/>
          </p15:clr>
        </p15:guide>
        <p15:guide id="2" orient="horz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4E3"/>
    <a:srgbClr val="FF8A00"/>
    <a:srgbClr val="FD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1" autoAdjust="0"/>
    <p:restoredTop sz="96081" autoAdjust="0"/>
  </p:normalViewPr>
  <p:slideViewPr>
    <p:cSldViewPr>
      <p:cViewPr>
        <p:scale>
          <a:sx n="53" d="100"/>
          <a:sy n="53" d="100"/>
        </p:scale>
        <p:origin x="2606" y="19"/>
      </p:cViewPr>
      <p:guideLst>
        <p:guide pos="2375"/>
        <p:guide orient="horz"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009AD91C-D6E0-A6C8-2DEB-C5918277D7E9}"/>
              </a:ext>
            </a:extLst>
          </p:cNvPr>
          <p:cNvSpPr/>
          <p:nvPr/>
        </p:nvSpPr>
        <p:spPr>
          <a:xfrm>
            <a:off x="81643" y="70338"/>
            <a:ext cx="7393214" cy="10552724"/>
          </a:xfrm>
          <a:prstGeom prst="rect">
            <a:avLst/>
          </a:prstGeom>
          <a:solidFill>
            <a:schemeClr val="bg1"/>
          </a:solidFill>
          <a:ln w="9525">
            <a:solidFill>
              <a:srgbClr val="FF8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2F14A55-FAC5-73DF-6976-0509F5A1C120}"/>
              </a:ext>
            </a:extLst>
          </p:cNvPr>
          <p:cNvGrpSpPr/>
          <p:nvPr/>
        </p:nvGrpSpPr>
        <p:grpSpPr>
          <a:xfrm>
            <a:off x="81643" y="535374"/>
            <a:ext cx="7390234" cy="9400626"/>
            <a:chOff x="81643" y="535374"/>
            <a:chExt cx="7390234" cy="9400626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E6BC487B-1400-27AA-E3C8-F2CA25F11FA9}"/>
                </a:ext>
              </a:extLst>
            </p:cNvPr>
            <p:cNvGrpSpPr/>
            <p:nvPr/>
          </p:nvGrpSpPr>
          <p:grpSpPr>
            <a:xfrm>
              <a:off x="3857970" y="7716977"/>
              <a:ext cx="3094490" cy="2214261"/>
              <a:chOff x="3857970" y="7716977"/>
              <a:chExt cx="3094490" cy="2214261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D52F0DD1-40D3-421B-5A60-6360807199CD}"/>
                  </a:ext>
                </a:extLst>
              </p:cNvPr>
              <p:cNvGrpSpPr/>
              <p:nvPr/>
            </p:nvGrpSpPr>
            <p:grpSpPr>
              <a:xfrm>
                <a:off x="3857970" y="7716977"/>
                <a:ext cx="3094490" cy="470699"/>
                <a:chOff x="3857970" y="7716977"/>
                <a:chExt cx="3094490" cy="470699"/>
              </a:xfrm>
            </p:grpSpPr>
            <p:sp>
              <p:nvSpPr>
                <p:cNvPr id="98" name="AutoShape 98"/>
                <p:cNvSpPr/>
                <p:nvPr/>
              </p:nvSpPr>
              <p:spPr>
                <a:xfrm flipV="1">
                  <a:off x="4212000" y="7892921"/>
                  <a:ext cx="2740460" cy="0"/>
                </a:xfrm>
                <a:prstGeom prst="line">
                  <a:avLst/>
                </a:prstGeom>
                <a:ln w="12700" cap="flat">
                  <a:solidFill>
                    <a:srgbClr val="000000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100"/>
                <p:cNvSpPr/>
                <p:nvPr/>
              </p:nvSpPr>
              <p:spPr>
                <a:xfrm>
                  <a:off x="3857970" y="7716977"/>
                  <a:ext cx="171181" cy="171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sq">
                  <a:solidFill>
                    <a:srgbClr val="0402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AutoShape 102"/>
                <p:cNvSpPr/>
                <p:nvPr/>
              </p:nvSpPr>
              <p:spPr>
                <a:xfrm flipV="1">
                  <a:off x="4212000" y="8187676"/>
                  <a:ext cx="2740320" cy="0"/>
                </a:xfrm>
                <a:prstGeom prst="line">
                  <a:avLst/>
                </a:prstGeom>
                <a:ln w="12700" cap="flat">
                  <a:solidFill>
                    <a:srgbClr val="000000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344DBEEA-3953-2387-8ABC-78E177DAC10A}"/>
                  </a:ext>
                </a:extLst>
              </p:cNvPr>
              <p:cNvGrpSpPr/>
              <p:nvPr/>
            </p:nvGrpSpPr>
            <p:grpSpPr>
              <a:xfrm>
                <a:off x="3857970" y="8588758"/>
                <a:ext cx="3094490" cy="470699"/>
                <a:chOff x="3857970" y="8588758"/>
                <a:chExt cx="3094490" cy="470699"/>
              </a:xfrm>
            </p:grpSpPr>
            <p:sp>
              <p:nvSpPr>
                <p:cNvPr id="104" name="AutoShape 104"/>
                <p:cNvSpPr/>
                <p:nvPr/>
              </p:nvSpPr>
              <p:spPr>
                <a:xfrm flipV="1">
                  <a:off x="4212000" y="8764702"/>
                  <a:ext cx="2740460" cy="0"/>
                </a:xfrm>
                <a:prstGeom prst="line">
                  <a:avLst/>
                </a:prstGeom>
                <a:ln w="12700" cap="flat">
                  <a:solidFill>
                    <a:srgbClr val="000000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106"/>
                <p:cNvSpPr/>
                <p:nvPr/>
              </p:nvSpPr>
              <p:spPr>
                <a:xfrm>
                  <a:off x="3857970" y="8588758"/>
                  <a:ext cx="171181" cy="171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sq">
                  <a:solidFill>
                    <a:srgbClr val="0402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AutoShape 108"/>
                <p:cNvSpPr/>
                <p:nvPr/>
              </p:nvSpPr>
              <p:spPr>
                <a:xfrm flipV="1">
                  <a:off x="4212000" y="9059457"/>
                  <a:ext cx="2740320" cy="0"/>
                </a:xfrm>
                <a:prstGeom prst="line">
                  <a:avLst/>
                </a:prstGeom>
                <a:ln w="12700" cap="flat">
                  <a:solidFill>
                    <a:srgbClr val="000000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B8BBA4D1-3944-4FC6-6D73-28A8EB7B8639}"/>
                  </a:ext>
                </a:extLst>
              </p:cNvPr>
              <p:cNvGrpSpPr/>
              <p:nvPr/>
            </p:nvGrpSpPr>
            <p:grpSpPr>
              <a:xfrm>
                <a:off x="3857970" y="9460539"/>
                <a:ext cx="3094490" cy="470699"/>
                <a:chOff x="3857970" y="9460539"/>
                <a:chExt cx="3094490" cy="470699"/>
              </a:xfrm>
            </p:grpSpPr>
            <p:sp>
              <p:nvSpPr>
                <p:cNvPr id="110" name="AutoShape 110"/>
                <p:cNvSpPr/>
                <p:nvPr/>
              </p:nvSpPr>
              <p:spPr>
                <a:xfrm flipV="1">
                  <a:off x="4212000" y="9636483"/>
                  <a:ext cx="2740460" cy="0"/>
                </a:xfrm>
                <a:prstGeom prst="line">
                  <a:avLst/>
                </a:prstGeom>
                <a:ln w="12700" cap="flat">
                  <a:solidFill>
                    <a:srgbClr val="000000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112"/>
                <p:cNvSpPr/>
                <p:nvPr/>
              </p:nvSpPr>
              <p:spPr>
                <a:xfrm>
                  <a:off x="3857970" y="9460539"/>
                  <a:ext cx="171181" cy="171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sq">
                  <a:solidFill>
                    <a:srgbClr val="0402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AutoShape 114"/>
                <p:cNvSpPr/>
                <p:nvPr/>
              </p:nvSpPr>
              <p:spPr>
                <a:xfrm flipV="1">
                  <a:off x="4212000" y="9931238"/>
                  <a:ext cx="2740320" cy="0"/>
                </a:xfrm>
                <a:prstGeom prst="line">
                  <a:avLst/>
                </a:prstGeom>
                <a:ln w="12700" cap="flat">
                  <a:solidFill>
                    <a:srgbClr val="000000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6" name="Freeform 66"/>
            <p:cNvSpPr/>
            <p:nvPr/>
          </p:nvSpPr>
          <p:spPr>
            <a:xfrm>
              <a:off x="558897" y="7716977"/>
              <a:ext cx="3094490" cy="2219023"/>
            </a:xfrm>
            <a:custGeom>
              <a:avLst/>
              <a:gdLst/>
              <a:ahLst/>
              <a:cxnLst/>
              <a:rect l="l" t="t" r="r" b="b"/>
              <a:pathLst>
                <a:path w="1111279" h="795248">
                  <a:moveTo>
                    <a:pt x="0" y="0"/>
                  </a:moveTo>
                  <a:lnTo>
                    <a:pt x="1111279" y="0"/>
                  </a:lnTo>
                  <a:lnTo>
                    <a:pt x="1111279" y="795248"/>
                  </a:lnTo>
                  <a:lnTo>
                    <a:pt x="0" y="7952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1802B547-FD77-4443-1004-BF2A79FA06E2}"/>
                </a:ext>
              </a:extLst>
            </p:cNvPr>
            <p:cNvGrpSpPr/>
            <p:nvPr/>
          </p:nvGrpSpPr>
          <p:grpSpPr>
            <a:xfrm>
              <a:off x="565268" y="6946560"/>
              <a:ext cx="6387192" cy="456092"/>
              <a:chOff x="565268" y="6946560"/>
              <a:chExt cx="6387192" cy="456092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CED997FB-33BB-2826-46F4-80BA181264E9}"/>
                  </a:ext>
                </a:extLst>
              </p:cNvPr>
              <p:cNvGrpSpPr/>
              <p:nvPr/>
            </p:nvGrpSpPr>
            <p:grpSpPr>
              <a:xfrm>
                <a:off x="565268" y="6946560"/>
                <a:ext cx="3094490" cy="456092"/>
                <a:chOff x="565268" y="6946560"/>
                <a:chExt cx="3094490" cy="456092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565268" y="6946560"/>
                  <a:ext cx="3094490" cy="456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995" h="163453">
                      <a:moveTo>
                        <a:pt x="0" y="0"/>
                      </a:moveTo>
                      <a:lnTo>
                        <a:pt x="1108995" y="0"/>
                      </a:lnTo>
                      <a:lnTo>
                        <a:pt x="1108995" y="163453"/>
                      </a:lnTo>
                      <a:lnTo>
                        <a:pt x="0" y="163453"/>
                      </a:lnTo>
                      <a:close/>
                    </a:path>
                  </a:pathLst>
                </a:custGeom>
                <a:solidFill>
                  <a:srgbClr val="FFF0DE"/>
                </a:solidFill>
                <a:ln w="9525" cap="sq">
                  <a:solidFill>
                    <a:srgbClr val="FF8A00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TextBox 70"/>
                <p:cNvSpPr txBox="1"/>
                <p:nvPr/>
              </p:nvSpPr>
              <p:spPr>
                <a:xfrm>
                  <a:off x="600513" y="7037764"/>
                  <a:ext cx="3024000" cy="2641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240"/>
                    </a:lnSpc>
                  </a:pPr>
                  <a:r>
                    <a:rPr lang="en-US" sz="1600" spc="80" dirty="0">
                      <a:solidFill>
                        <a:srgbClr val="000000"/>
                      </a:solidFill>
                      <a:latin typeface="DM Serif Display"/>
                    </a:rPr>
                    <a:t>NOTES</a:t>
                  </a:r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E93ED00C-CC68-A25B-3213-D9CD7705ED63}"/>
                  </a:ext>
                </a:extLst>
              </p:cNvPr>
              <p:cNvGrpSpPr/>
              <p:nvPr/>
            </p:nvGrpSpPr>
            <p:grpSpPr>
              <a:xfrm>
                <a:off x="3857970" y="6946560"/>
                <a:ext cx="3094490" cy="456092"/>
                <a:chOff x="3857970" y="6946560"/>
                <a:chExt cx="3094490" cy="456092"/>
              </a:xfrm>
            </p:grpSpPr>
            <p:sp>
              <p:nvSpPr>
                <p:cNvPr id="33" name="Freeform 33"/>
                <p:cNvSpPr/>
                <p:nvPr/>
              </p:nvSpPr>
              <p:spPr>
                <a:xfrm>
                  <a:off x="3857970" y="6946560"/>
                  <a:ext cx="3094490" cy="456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995" h="163453">
                      <a:moveTo>
                        <a:pt x="0" y="0"/>
                      </a:moveTo>
                      <a:lnTo>
                        <a:pt x="1108995" y="0"/>
                      </a:lnTo>
                      <a:lnTo>
                        <a:pt x="1108995" y="163453"/>
                      </a:lnTo>
                      <a:lnTo>
                        <a:pt x="0" y="163453"/>
                      </a:lnTo>
                      <a:close/>
                    </a:path>
                  </a:pathLst>
                </a:custGeom>
                <a:solidFill>
                  <a:srgbClr val="FFF0DE"/>
                </a:solidFill>
                <a:ln w="9525" cap="sq">
                  <a:solidFill>
                    <a:srgbClr val="FF8A00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TextBox 71"/>
                <p:cNvSpPr txBox="1"/>
                <p:nvPr/>
              </p:nvSpPr>
              <p:spPr>
                <a:xfrm>
                  <a:off x="3893215" y="7037764"/>
                  <a:ext cx="3024000" cy="26415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240"/>
                    </a:lnSpc>
                  </a:pPr>
                  <a:r>
                    <a:rPr lang="en-US" sz="1600" spc="80" dirty="0">
                      <a:solidFill>
                        <a:srgbClr val="000000"/>
                      </a:solidFill>
                      <a:latin typeface="DM Serif Display"/>
                    </a:rPr>
                    <a:t>GOALS</a:t>
                  </a:r>
                </a:p>
              </p:txBody>
            </p:sp>
          </p:grp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607F1203-3764-BC9E-3178-C01584844CE8}"/>
                </a:ext>
              </a:extLst>
            </p:cNvPr>
            <p:cNvGrpSpPr/>
            <p:nvPr/>
          </p:nvGrpSpPr>
          <p:grpSpPr>
            <a:xfrm>
              <a:off x="3898032" y="2835745"/>
              <a:ext cx="3055370" cy="3748281"/>
              <a:chOff x="3898032" y="2835745"/>
              <a:chExt cx="3055370" cy="3748281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6841581" y="2888399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1" y="0"/>
                    </a:lnTo>
                    <a:lnTo>
                      <a:pt x="111821" y="111821"/>
                    </a:lnTo>
                    <a:lnTo>
                      <a:pt x="0" y="1118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6841581" y="3210164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1" y="0"/>
                    </a:lnTo>
                    <a:lnTo>
                      <a:pt x="111821" y="111821"/>
                    </a:lnTo>
                    <a:lnTo>
                      <a:pt x="0" y="1118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6841581" y="3532108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1" y="0"/>
                    </a:lnTo>
                    <a:lnTo>
                      <a:pt x="111821" y="111821"/>
                    </a:lnTo>
                    <a:lnTo>
                      <a:pt x="0" y="1118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6841581" y="3854053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1" y="0"/>
                    </a:lnTo>
                    <a:lnTo>
                      <a:pt x="111821" y="111820"/>
                    </a:lnTo>
                    <a:lnTo>
                      <a:pt x="0" y="1118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6841581" y="4175818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1" y="0"/>
                    </a:lnTo>
                    <a:lnTo>
                      <a:pt x="111821" y="111820"/>
                    </a:lnTo>
                    <a:lnTo>
                      <a:pt x="0" y="1118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6841581" y="4497762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1" y="0"/>
                    </a:lnTo>
                    <a:lnTo>
                      <a:pt x="111821" y="111821"/>
                    </a:lnTo>
                    <a:lnTo>
                      <a:pt x="0" y="1118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6841581" y="4819706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1" y="0"/>
                    </a:lnTo>
                    <a:lnTo>
                      <a:pt x="111821" y="111821"/>
                    </a:lnTo>
                    <a:lnTo>
                      <a:pt x="0" y="1118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6841581" y="5141471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1" y="0"/>
                    </a:lnTo>
                    <a:lnTo>
                      <a:pt x="111821" y="111821"/>
                    </a:lnTo>
                    <a:lnTo>
                      <a:pt x="0" y="1118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6841581" y="5463416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1" y="0"/>
                    </a:lnTo>
                    <a:lnTo>
                      <a:pt x="111821" y="111820"/>
                    </a:lnTo>
                    <a:lnTo>
                      <a:pt x="0" y="1118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4"/>
              <p:cNvSpPr/>
              <p:nvPr/>
            </p:nvSpPr>
            <p:spPr>
              <a:xfrm>
                <a:off x="6841581" y="5785360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1" y="0"/>
                    </a:lnTo>
                    <a:lnTo>
                      <a:pt x="111821" y="111821"/>
                    </a:lnTo>
                    <a:lnTo>
                      <a:pt x="0" y="1118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6841581" y="6107125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1" y="0"/>
                    </a:lnTo>
                    <a:lnTo>
                      <a:pt x="111821" y="111820"/>
                    </a:lnTo>
                    <a:lnTo>
                      <a:pt x="0" y="1118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4596726" y="3038627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4596726" y="3360392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4596726" y="3682336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4596726" y="4004280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4596726" y="4326045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4596726" y="4647990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4596726" y="4969934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4596726" y="5291699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4596726" y="5613643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4596726" y="5935588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4596726" y="6257352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AutoShape 57"/>
              <p:cNvSpPr/>
              <p:nvPr/>
            </p:nvSpPr>
            <p:spPr>
              <a:xfrm>
                <a:off x="4596726" y="6579297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8"/>
              <p:cNvSpPr/>
              <p:nvPr/>
            </p:nvSpPr>
            <p:spPr>
              <a:xfrm>
                <a:off x="6841581" y="6429069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1" y="0"/>
                    </a:lnTo>
                    <a:lnTo>
                      <a:pt x="111821" y="111821"/>
                    </a:lnTo>
                    <a:lnTo>
                      <a:pt x="0" y="1118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3898032" y="2835745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Arapey"/>
                  </a:rPr>
                  <a:t>12:00</a:t>
                </a:r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3898032" y="3157510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Arapey"/>
                  </a:rPr>
                  <a:t>13:00</a:t>
                </a:r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3898032" y="3479454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Arapey"/>
                  </a:rPr>
                  <a:t>14:00</a:t>
                </a:r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3898032" y="3801399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Arapey"/>
                  </a:rPr>
                  <a:t>15:00</a:t>
                </a:r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3898032" y="4123163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Arapey"/>
                  </a:rPr>
                  <a:t>16:00</a:t>
                </a:r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3898032" y="4445108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Arapey"/>
                  </a:rPr>
                  <a:t>17:00</a:t>
                </a:r>
              </a:p>
            </p:txBody>
          </p:sp>
          <p:sp>
            <p:nvSpPr>
              <p:cNvPr id="89" name="TextBox 89"/>
              <p:cNvSpPr txBox="1"/>
              <p:nvPr/>
            </p:nvSpPr>
            <p:spPr>
              <a:xfrm>
                <a:off x="3898032" y="4767052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Arapey"/>
                  </a:rPr>
                  <a:t>18:00</a:t>
                </a:r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3898032" y="5088817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Arapey"/>
                  </a:rPr>
                  <a:t>19:00</a:t>
                </a:r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3898032" y="5410761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Arapey"/>
                  </a:rPr>
                  <a:t>20:00</a:t>
                </a:r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3898032" y="5732706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Arapey"/>
                  </a:rPr>
                  <a:t>21:00</a:t>
                </a:r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3898032" y="6054470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Arapey"/>
                  </a:rPr>
                  <a:t>22:00</a:t>
                </a:r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3898032" y="6376415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Arapey"/>
                  </a:rPr>
                  <a:t>23:00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4E29842-5B8B-1E97-843C-0B47BF33148D}"/>
                </a:ext>
              </a:extLst>
            </p:cNvPr>
            <p:cNvGrpSpPr/>
            <p:nvPr/>
          </p:nvGrpSpPr>
          <p:grpSpPr>
            <a:xfrm>
              <a:off x="604389" y="2835745"/>
              <a:ext cx="3055370" cy="3748281"/>
              <a:chOff x="604389" y="2835745"/>
              <a:chExt cx="3055370" cy="3748281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3547938" y="2888399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0" y="0"/>
                    </a:lnTo>
                    <a:lnTo>
                      <a:pt x="111820" y="111821"/>
                    </a:lnTo>
                    <a:lnTo>
                      <a:pt x="0" y="1118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" name="Freeform 3"/>
              <p:cNvSpPr/>
              <p:nvPr/>
            </p:nvSpPr>
            <p:spPr>
              <a:xfrm>
                <a:off x="3547938" y="3210164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0" y="0"/>
                    </a:lnTo>
                    <a:lnTo>
                      <a:pt x="111820" y="111821"/>
                    </a:lnTo>
                    <a:lnTo>
                      <a:pt x="0" y="1118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3547938" y="3532108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0" y="0"/>
                    </a:lnTo>
                    <a:lnTo>
                      <a:pt x="111820" y="111821"/>
                    </a:lnTo>
                    <a:lnTo>
                      <a:pt x="0" y="1118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3547938" y="3854053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0" y="0"/>
                    </a:lnTo>
                    <a:lnTo>
                      <a:pt x="111820" y="111820"/>
                    </a:lnTo>
                    <a:lnTo>
                      <a:pt x="0" y="1118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3547938" y="4175818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0" y="0"/>
                    </a:lnTo>
                    <a:lnTo>
                      <a:pt x="111820" y="111820"/>
                    </a:lnTo>
                    <a:lnTo>
                      <a:pt x="0" y="1118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3547938" y="4497762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0" y="0"/>
                    </a:lnTo>
                    <a:lnTo>
                      <a:pt x="111820" y="111821"/>
                    </a:lnTo>
                    <a:lnTo>
                      <a:pt x="0" y="1118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3547938" y="4819706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0" y="0"/>
                    </a:lnTo>
                    <a:lnTo>
                      <a:pt x="111820" y="111821"/>
                    </a:lnTo>
                    <a:lnTo>
                      <a:pt x="0" y="1118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3547938" y="5141471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0" y="0"/>
                    </a:lnTo>
                    <a:lnTo>
                      <a:pt x="111820" y="111821"/>
                    </a:lnTo>
                    <a:lnTo>
                      <a:pt x="0" y="1118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3547938" y="5463416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0" y="0"/>
                    </a:lnTo>
                    <a:lnTo>
                      <a:pt x="111820" y="111820"/>
                    </a:lnTo>
                    <a:lnTo>
                      <a:pt x="0" y="1118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3547938" y="5785360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0" y="0"/>
                    </a:lnTo>
                    <a:lnTo>
                      <a:pt x="111820" y="111821"/>
                    </a:lnTo>
                    <a:lnTo>
                      <a:pt x="0" y="1118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3547938" y="6107125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0" y="0"/>
                    </a:lnTo>
                    <a:lnTo>
                      <a:pt x="111820" y="111820"/>
                    </a:lnTo>
                    <a:lnTo>
                      <a:pt x="0" y="1118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1303083" y="3038627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1303083" y="3360392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1303083" y="3682336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1303083" y="4004280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1303083" y="4326045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1303083" y="4647990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1303083" y="4969934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1303083" y="5291699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1303083" y="5613643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1303083" y="5935588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1303083" y="6257352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1303083" y="6579297"/>
                <a:ext cx="1956800" cy="0"/>
              </a:xfrm>
              <a:prstGeom prst="line">
                <a:avLst/>
              </a:prstGeom>
              <a:ln w="9525" cap="flat">
                <a:solidFill>
                  <a:srgbClr val="04020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3547938" y="6429069"/>
                <a:ext cx="111821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111821" h="111821">
                    <a:moveTo>
                      <a:pt x="0" y="0"/>
                    </a:moveTo>
                    <a:lnTo>
                      <a:pt x="111820" y="0"/>
                    </a:lnTo>
                    <a:lnTo>
                      <a:pt x="111820" y="111821"/>
                    </a:lnTo>
                    <a:lnTo>
                      <a:pt x="0" y="1118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04020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604389" y="2835745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Arapey"/>
                  </a:rPr>
                  <a:t>00:00</a:t>
                </a: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604389" y="3157510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Arapey"/>
                  </a:rPr>
                  <a:t>01:00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604389" y="3479454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Arapey"/>
                  </a:rPr>
                  <a:t>02:00</a:t>
                </a:r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604389" y="3801399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Arapey"/>
                  </a:rPr>
                  <a:t>03:00</a:t>
                </a:r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604389" y="4123163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Arapey"/>
                  </a:rPr>
                  <a:t>04:00</a:t>
                </a:r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604389" y="4445108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Arapey"/>
                  </a:rPr>
                  <a:t>05:00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604389" y="4767052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Arapey"/>
                  </a:rPr>
                  <a:t>06:00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604389" y="5088817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Arapey"/>
                  </a:rPr>
                  <a:t>07:00</a:t>
                </a:r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604389" y="5410761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Arapey"/>
                  </a:rPr>
                  <a:t>08:00</a:t>
                </a:r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604389" y="5732706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Arapey"/>
                  </a:rPr>
                  <a:t>09:00</a:t>
                </a:r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604389" y="6054470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Arapey"/>
                  </a:rPr>
                  <a:t>10:00</a:t>
                </a:r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604389" y="6376415"/>
                <a:ext cx="783446" cy="2076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Arapey"/>
                  </a:rPr>
                  <a:t>11:00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81FB936-44D4-D815-24D0-2323080D9F30}"/>
                </a:ext>
              </a:extLst>
            </p:cNvPr>
            <p:cNvGrpSpPr/>
            <p:nvPr/>
          </p:nvGrpSpPr>
          <p:grpSpPr>
            <a:xfrm>
              <a:off x="565268" y="2175418"/>
              <a:ext cx="6429464" cy="456092"/>
              <a:chOff x="565268" y="2175418"/>
              <a:chExt cx="6429464" cy="45609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565268" y="2175418"/>
                <a:ext cx="6429464" cy="456092"/>
              </a:xfrm>
              <a:custGeom>
                <a:avLst/>
                <a:gdLst/>
                <a:ahLst/>
                <a:cxnLst/>
                <a:rect l="l" t="t" r="r" b="b"/>
                <a:pathLst>
                  <a:path w="2304175" h="163453">
                    <a:moveTo>
                      <a:pt x="0" y="0"/>
                    </a:moveTo>
                    <a:lnTo>
                      <a:pt x="2304175" y="0"/>
                    </a:lnTo>
                    <a:lnTo>
                      <a:pt x="2304175" y="163453"/>
                    </a:lnTo>
                    <a:lnTo>
                      <a:pt x="0" y="163453"/>
                    </a:lnTo>
                    <a:close/>
                  </a:path>
                </a:pathLst>
              </a:custGeom>
              <a:solidFill>
                <a:srgbClr val="FFF0DE"/>
              </a:solidFill>
              <a:ln w="9525" cap="sq">
                <a:solidFill>
                  <a:srgbClr val="FF8A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2268000" y="2265035"/>
                <a:ext cx="3024000" cy="2641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40"/>
                  </a:lnSpc>
                </a:pPr>
                <a:r>
                  <a:rPr lang="en-US" sz="1600" spc="80" dirty="0">
                    <a:solidFill>
                      <a:srgbClr val="000000"/>
                    </a:solidFill>
                    <a:latin typeface="DM Serif Display"/>
                  </a:rPr>
                  <a:t>SCHEDULE</a:t>
                </a:r>
              </a:p>
            </p:txBody>
          </p:sp>
        </p:grpSp>
        <p:sp>
          <p:nvSpPr>
            <p:cNvPr id="96" name="TextBox 96"/>
            <p:cNvSpPr txBox="1"/>
            <p:nvPr/>
          </p:nvSpPr>
          <p:spPr>
            <a:xfrm>
              <a:off x="736950" y="1374191"/>
              <a:ext cx="6067050" cy="174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4"/>
                </a:lnSpc>
                <a:spcBef>
                  <a:spcPct val="0"/>
                </a:spcBef>
              </a:pPr>
              <a:r>
                <a:rPr lang="en-US" sz="1003" spc="-7" dirty="0">
                  <a:solidFill>
                    <a:srgbClr val="000000"/>
                  </a:solidFill>
                  <a:latin typeface="Arapey"/>
                </a:rPr>
                <a:t>1   2   3   4   5   6   7   8   9   10   11   12   13   14   15   16   17   18   19   20   21   22   23   24   25   26   27   28   29   30   31</a:t>
              </a:r>
            </a:p>
          </p:txBody>
        </p:sp>
        <p:sp>
          <p:nvSpPr>
            <p:cNvPr id="61" name="AutoShape 61"/>
            <p:cNvSpPr/>
            <p:nvPr/>
          </p:nvSpPr>
          <p:spPr>
            <a:xfrm>
              <a:off x="81643" y="1111117"/>
              <a:ext cx="7390234" cy="0"/>
            </a:xfrm>
            <a:prstGeom prst="line">
              <a:avLst/>
            </a:prstGeom>
            <a:ln w="9525" cap="flat">
              <a:solidFill>
                <a:srgbClr val="FF8A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343717" y="535374"/>
              <a:ext cx="6872566" cy="338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91"/>
                </a:lnSpc>
              </a:pPr>
              <a:r>
                <a:rPr lang="en-US" sz="2799" spc="195" dirty="0">
                  <a:solidFill>
                    <a:srgbClr val="FF8A00"/>
                  </a:solidFill>
                  <a:latin typeface="DM Serif Display"/>
                </a:rPr>
                <a:t>24-HOUR TIME BLOCKING TEMPLATE</a:t>
              </a:r>
            </a:p>
          </p:txBody>
        </p:sp>
      </p:grpSp>
      <p:sp>
        <p:nvSpPr>
          <p:cNvPr id="115" name="TemplateLAB"/>
          <p:cNvSpPr/>
          <p:nvPr/>
        </p:nvSpPr>
        <p:spPr>
          <a:xfrm>
            <a:off x="3273025" y="10190166"/>
            <a:ext cx="1010449" cy="166724"/>
          </a:xfrm>
          <a:custGeom>
            <a:avLst/>
            <a:gdLst/>
            <a:ahLst/>
            <a:cxnLst/>
            <a:rect l="l" t="t" r="r" b="b"/>
            <a:pathLst>
              <a:path w="1010449" h="166724">
                <a:moveTo>
                  <a:pt x="0" y="0"/>
                </a:moveTo>
                <a:lnTo>
                  <a:pt x="1010448" y="0"/>
                </a:lnTo>
                <a:lnTo>
                  <a:pt x="1010448" y="166724"/>
                </a:lnTo>
                <a:lnTo>
                  <a:pt x="0" y="166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64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766625"/>
              </p:ext>
            </p:extLst>
          </p:nvPr>
        </p:nvGraphicFramePr>
        <p:xfrm>
          <a:off x="744723" y="1634604"/>
          <a:ext cx="6067055" cy="184785"/>
        </p:xfrm>
        <a:graphic>
          <a:graphicData uri="http://schemas.openxmlformats.org/drawingml/2006/table">
            <a:tbl>
              <a:tblPr/>
              <a:tblGrid>
                <a:gridCol w="505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5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7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3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5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55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55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55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55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9663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spc="33" dirty="0">
                          <a:solidFill>
                            <a:srgbClr val="000000"/>
                          </a:solidFill>
                          <a:latin typeface="Arapey"/>
                        </a:rPr>
                        <a:t>JAN</a:t>
                      </a:r>
                      <a:endParaRPr lang="en-US" sz="1100" dirty="0"/>
                    </a:p>
                  </a:txBody>
                  <a:tcPr marL="0" marR="0" marT="0" marB="18288" anchor="ctr">
                    <a:lnL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spc="33" dirty="0">
                          <a:solidFill>
                            <a:srgbClr val="000000"/>
                          </a:solidFill>
                          <a:latin typeface="Arapey"/>
                        </a:rPr>
                        <a:t>FEB</a:t>
                      </a:r>
                      <a:endParaRPr lang="en-US" sz="1100" dirty="0"/>
                    </a:p>
                  </a:txBody>
                  <a:tcPr marL="0" marR="0" marT="0" marB="18288" anchor="ctr">
                    <a:lnL w="9525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spc="33">
                          <a:solidFill>
                            <a:srgbClr val="000000"/>
                          </a:solidFill>
                          <a:latin typeface="Arapey"/>
                        </a:rPr>
                        <a:t>MAR</a:t>
                      </a:r>
                      <a:endParaRPr lang="en-US" sz="1100"/>
                    </a:p>
                  </a:txBody>
                  <a:tcPr marL="0" marR="0" marT="0" marB="18288" anchor="ctr">
                    <a:lnL w="9525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spc="33" dirty="0">
                          <a:solidFill>
                            <a:srgbClr val="000000"/>
                          </a:solidFill>
                          <a:latin typeface="Arapey"/>
                        </a:rPr>
                        <a:t>APR</a:t>
                      </a:r>
                      <a:endParaRPr lang="en-US" sz="1100" dirty="0"/>
                    </a:p>
                  </a:txBody>
                  <a:tcPr marL="0" marR="0" marT="0" marB="18288" anchor="ctr">
                    <a:lnL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spc="33">
                          <a:solidFill>
                            <a:srgbClr val="000000"/>
                          </a:solidFill>
                          <a:latin typeface="Arapey"/>
                        </a:rPr>
                        <a:t>MAY</a:t>
                      </a:r>
                      <a:endParaRPr lang="en-US" sz="1100"/>
                    </a:p>
                  </a:txBody>
                  <a:tcPr marL="0" marR="0" marT="0" marB="18288" anchor="ctr">
                    <a:lnL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spc="33">
                          <a:solidFill>
                            <a:srgbClr val="000000"/>
                          </a:solidFill>
                          <a:latin typeface="Arapey"/>
                        </a:rPr>
                        <a:t>JUN</a:t>
                      </a:r>
                      <a:endParaRPr lang="en-US" sz="1100"/>
                    </a:p>
                  </a:txBody>
                  <a:tcPr marL="0" marR="0" marT="0" marB="18288" anchor="ctr">
                    <a:lnL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spc="33">
                          <a:solidFill>
                            <a:srgbClr val="000000"/>
                          </a:solidFill>
                          <a:latin typeface="Arapey"/>
                        </a:rPr>
                        <a:t>JUL</a:t>
                      </a:r>
                      <a:endParaRPr lang="en-US" sz="1100"/>
                    </a:p>
                  </a:txBody>
                  <a:tcPr marL="0" marR="0" marT="0" marB="18288" anchor="ctr">
                    <a:lnL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spc="33">
                          <a:solidFill>
                            <a:srgbClr val="000000"/>
                          </a:solidFill>
                          <a:latin typeface="Arapey"/>
                        </a:rPr>
                        <a:t>AUG</a:t>
                      </a:r>
                      <a:endParaRPr lang="en-US" sz="1100"/>
                    </a:p>
                  </a:txBody>
                  <a:tcPr marL="0" marR="0" marT="0" marB="18288" anchor="ctr">
                    <a:lnL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spc="33">
                          <a:solidFill>
                            <a:srgbClr val="000000"/>
                          </a:solidFill>
                          <a:latin typeface="Arapey"/>
                        </a:rPr>
                        <a:t>SEP</a:t>
                      </a:r>
                      <a:endParaRPr lang="en-US" sz="1100"/>
                    </a:p>
                  </a:txBody>
                  <a:tcPr marL="0" marR="0" marT="0" marB="18288" anchor="ctr">
                    <a:lnL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spc="33" dirty="0">
                          <a:solidFill>
                            <a:srgbClr val="000000"/>
                          </a:solidFill>
                          <a:latin typeface="Arapey"/>
                        </a:rPr>
                        <a:t>OCT</a:t>
                      </a:r>
                      <a:endParaRPr lang="en-US" sz="1100" dirty="0"/>
                    </a:p>
                  </a:txBody>
                  <a:tcPr marL="0" marR="0" marT="0" marB="18288" anchor="ctr">
                    <a:lnL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spc="33">
                          <a:solidFill>
                            <a:srgbClr val="000000"/>
                          </a:solidFill>
                          <a:latin typeface="Arapey"/>
                        </a:rPr>
                        <a:t>NOV</a:t>
                      </a:r>
                      <a:endParaRPr lang="en-US" sz="1100"/>
                    </a:p>
                  </a:txBody>
                  <a:tcPr marL="0" marR="0" marT="0" marB="18288" anchor="ctr">
                    <a:lnL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spc="33" dirty="0">
                          <a:solidFill>
                            <a:srgbClr val="000000"/>
                          </a:solidFill>
                          <a:latin typeface="Arapey"/>
                        </a:rPr>
                        <a:t>DEC</a:t>
                      </a:r>
                      <a:endParaRPr lang="en-US" sz="1100" dirty="0"/>
                    </a:p>
                  </a:txBody>
                  <a:tcPr marL="0" marR="0" marT="0" marB="18288" anchor="ctr">
                    <a:lnL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94" cap="flat" cmpd="sng" algn="ctr">
                      <a:solidFill>
                        <a:srgbClr val="04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74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Arapey</vt:lpstr>
      <vt:lpstr>DM Serif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Blocking Template (Portrait)</dc:title>
  <dc:creator>Hoang Anh</dc:creator>
  <cp:lastModifiedBy>HUONG NGUYEN THU</cp:lastModifiedBy>
  <cp:revision>11</cp:revision>
  <dcterms:created xsi:type="dcterms:W3CDTF">2006-08-16T00:00:00Z</dcterms:created>
  <dcterms:modified xsi:type="dcterms:W3CDTF">2023-09-23T07:28:36Z</dcterms:modified>
  <dc:identifier>DAFuwn2qbCo</dc:identifier>
</cp:coreProperties>
</file>