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97952"/>
              </p:ext>
            </p:extLst>
          </p:nvPr>
        </p:nvGraphicFramePr>
        <p:xfrm>
          <a:off x="790879" y="1159318"/>
          <a:ext cx="9138311" cy="5973180"/>
        </p:xfrm>
        <a:graphic>
          <a:graphicData uri="http://schemas.openxmlformats.org/drawingml/2006/table">
            <a:tbl>
              <a:tblPr/>
              <a:tblGrid>
                <a:gridCol w="57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2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228"/>
                        </a:lnSpc>
                        <a:defRPr/>
                      </a:pPr>
                      <a:endParaRPr lang="en-US" sz="850"/>
                    </a:p>
                  </a:txBody>
                  <a:tcPr marL="42297" marR="42297" marT="42297" marB="42297" anchor="ctr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8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inzel"/>
                        </a:rPr>
                        <a:t>00:00</a:t>
                      </a:r>
                      <a:endParaRPr lang="en-US" sz="900" dirty="0"/>
                    </a:p>
                  </a:txBody>
                  <a:tcPr marL="42297" marR="42297" marT="42297" marB="42297" anchor="ctr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8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inzel"/>
                        </a:rPr>
                        <a:t>00:15</a:t>
                      </a:r>
                      <a:endParaRPr lang="en-US" sz="900" dirty="0"/>
                    </a:p>
                  </a:txBody>
                  <a:tcPr marL="42297" marR="42297" marT="42297" marB="42297" anchor="ctr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8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inzel"/>
                        </a:rPr>
                        <a:t>00:30</a:t>
                      </a:r>
                      <a:endParaRPr lang="en-US" sz="900" dirty="0"/>
                    </a:p>
                  </a:txBody>
                  <a:tcPr marL="42297" marR="42297" marT="42297" marB="42297" anchor="ctr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8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inzel"/>
                        </a:rPr>
                        <a:t>00:45</a:t>
                      </a:r>
                      <a:endParaRPr lang="en-US" sz="900" dirty="0"/>
                    </a:p>
                  </a:txBody>
                  <a:tcPr marL="42297" marR="42297" marT="42297" marB="42297" anchor="ctr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inzel"/>
                        </a:rPr>
                        <a:t>05:00</a:t>
                      </a:r>
                      <a:endParaRPr lang="en-US" sz="85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06:00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07:00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08:00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09:00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10:00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11:00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12:00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13:00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14:00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15:00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16:00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17:00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18:00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19:00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20:00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21:00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>
                          <a:solidFill>
                            <a:srgbClr val="000000"/>
                          </a:solidFill>
                          <a:latin typeface="Cinzel"/>
                        </a:rPr>
                        <a:t>22:00</a:t>
                      </a:r>
                      <a:endParaRPr lang="en-US" sz="85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8659"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latin typeface="Cinzel"/>
                        </a:rPr>
                        <a:t>23:00</a:t>
                      </a:r>
                      <a:endParaRPr lang="en-US" sz="85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6"/>
                        </a:lnSpc>
                        <a:defRPr/>
                      </a:pPr>
                      <a:endParaRPr lang="en-US" sz="1100" dirty="0"/>
                    </a:p>
                  </a:txBody>
                  <a:tcPr marL="42297" marR="42297" marT="42297" marB="42297">
                    <a:lnL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33" name="Group 5">
            <a:extLst>
              <a:ext uri="{FF2B5EF4-FFF2-40B4-BE49-F238E27FC236}">
                <a16:creationId xmlns:a16="http://schemas.microsoft.com/office/drawing/2014/main" id="{7F311821-5DEA-D6DE-FBBD-22472DB66A44}"/>
              </a:ext>
            </a:extLst>
          </p:cNvPr>
          <p:cNvGrpSpPr/>
          <p:nvPr/>
        </p:nvGrpSpPr>
        <p:grpSpPr>
          <a:xfrm>
            <a:off x="809946" y="472315"/>
            <a:ext cx="9344363" cy="6660173"/>
            <a:chOff x="809946" y="472315"/>
            <a:chExt cx="9344363" cy="666017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E41AE81-9E41-4E67-FD42-74E999597657}"/>
                </a:ext>
              </a:extLst>
            </p:cNvPr>
            <p:cNvGrpSpPr/>
            <p:nvPr/>
          </p:nvGrpSpPr>
          <p:grpSpPr>
            <a:xfrm>
              <a:off x="809946" y="472315"/>
              <a:ext cx="9073508" cy="426901"/>
              <a:chOff x="809946" y="472315"/>
              <a:chExt cx="9073508" cy="426901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809946" y="472315"/>
                <a:ext cx="5592255" cy="310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36"/>
                  </a:lnSpc>
                </a:pPr>
                <a:r>
                  <a:rPr lang="en-US" sz="2065" b="1" dirty="0">
                    <a:solidFill>
                      <a:srgbClr val="000000"/>
                    </a:solidFill>
                    <a:latin typeface="Cinzel" pitchFamily="2" charset="0"/>
                  </a:rPr>
                  <a:t>15 MINUTE TIME BLOCKING TEMPLATE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431197E-2993-DDCC-8209-83E2EECAD060}"/>
                  </a:ext>
                </a:extLst>
              </p:cNvPr>
              <p:cNvGrpSpPr/>
              <p:nvPr/>
            </p:nvGrpSpPr>
            <p:grpSpPr>
              <a:xfrm>
                <a:off x="6649851" y="476409"/>
                <a:ext cx="2094045" cy="165100"/>
                <a:chOff x="6649851" y="476409"/>
                <a:chExt cx="2094045" cy="165100"/>
              </a:xfrm>
            </p:grpSpPr>
            <p:sp>
              <p:nvSpPr>
                <p:cNvPr id="4" name="TextBox 4"/>
                <p:cNvSpPr txBox="1"/>
                <p:nvPr/>
              </p:nvSpPr>
              <p:spPr>
                <a:xfrm>
                  <a:off x="6649851" y="476409"/>
                  <a:ext cx="531289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dirty="0">
                      <a:solidFill>
                        <a:srgbClr val="000000"/>
                      </a:solidFill>
                      <a:latin typeface="Cinzel"/>
                    </a:rPr>
                    <a:t>Week:</a:t>
                  </a:r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7165823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pc="112" dirty="0">
                      <a:solidFill>
                        <a:srgbClr val="726D5F"/>
                      </a:solidFill>
                      <a:latin typeface="Cinzel"/>
                    </a:rPr>
                    <a:t>S</a:t>
                  </a:r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8538519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S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7394606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M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7623388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T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7852171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W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8080954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T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8309737" y="533236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u="none" strike="noStrike" spc="112" dirty="0">
                      <a:solidFill>
                        <a:srgbClr val="726D5F"/>
                      </a:solidFill>
                      <a:latin typeface="Cinzel"/>
                    </a:rPr>
                    <a:t>F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9F0914A-9BDC-331D-B945-8D594C766DAB}"/>
                  </a:ext>
                </a:extLst>
              </p:cNvPr>
              <p:cNvGrpSpPr/>
              <p:nvPr/>
            </p:nvGrpSpPr>
            <p:grpSpPr>
              <a:xfrm>
                <a:off x="6649851" y="734116"/>
                <a:ext cx="3233603" cy="165100"/>
                <a:chOff x="6649851" y="734116"/>
                <a:chExt cx="3233603" cy="165100"/>
              </a:xfrm>
            </p:grpSpPr>
            <p:sp>
              <p:nvSpPr>
                <p:cNvPr id="12" name="TextBox 12"/>
                <p:cNvSpPr txBox="1"/>
                <p:nvPr/>
              </p:nvSpPr>
              <p:spPr>
                <a:xfrm>
                  <a:off x="6649851" y="734116"/>
                  <a:ext cx="595947" cy="1651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dirty="0">
                      <a:solidFill>
                        <a:srgbClr val="000000"/>
                      </a:solidFill>
                      <a:latin typeface="Cinzel"/>
                    </a:rPr>
                    <a:t>Month: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165823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1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7394606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 dirty="0">
                      <a:solidFill>
                        <a:srgbClr val="726D5F"/>
                      </a:solidFill>
                      <a:latin typeface="Cinzel"/>
                    </a:rPr>
                    <a:t>2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7623388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3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8538519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7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852171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4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8080954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5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8309737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6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762946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8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9678077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 dirty="0">
                      <a:solidFill>
                        <a:srgbClr val="726D5F"/>
                      </a:solidFill>
                      <a:latin typeface="Cinzel"/>
                    </a:rPr>
                    <a:t>12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8991729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9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9220512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10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9449295" y="790943"/>
                  <a:ext cx="205377" cy="86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792"/>
                    </a:lnSpc>
                    <a:spcBef>
                      <a:spcPct val="0"/>
                    </a:spcBef>
                  </a:pPr>
                  <a:r>
                    <a:rPr lang="en-US" sz="600" spc="112">
                      <a:solidFill>
                        <a:srgbClr val="726D5F"/>
                      </a:solidFill>
                      <a:latin typeface="Cinzel"/>
                    </a:rPr>
                    <a:t>11</a:t>
                  </a:r>
                </a:p>
              </p:txBody>
            </p:sp>
          </p:grpSp>
        </p:grpSp>
        <p:sp>
          <p:nvSpPr>
            <p:cNvPr id="25" name="TemplateLAB"/>
            <p:cNvSpPr/>
            <p:nvPr/>
          </p:nvSpPr>
          <p:spPr>
            <a:xfrm rot="5400000">
              <a:off x="9795986" y="6774164"/>
              <a:ext cx="615148" cy="101499"/>
            </a:xfrm>
            <a:custGeom>
              <a:avLst/>
              <a:gdLst/>
              <a:ahLst/>
              <a:cxnLst/>
              <a:rect l="l" t="t" r="r" b="b"/>
              <a:pathLst>
                <a:path w="615148" h="101499">
                  <a:moveTo>
                    <a:pt x="0" y="0"/>
                  </a:moveTo>
                  <a:lnTo>
                    <a:pt x="615148" y="0"/>
                  </a:lnTo>
                  <a:lnTo>
                    <a:pt x="615148" y="101500"/>
                  </a:lnTo>
                  <a:lnTo>
                    <a:pt x="0" y="101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Cinzel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(Landscape)</dc:title>
  <dc:creator>Hoang Anh</dc:creator>
  <cp:lastModifiedBy>Hoang Anh</cp:lastModifiedBy>
  <cp:revision>5</cp:revision>
  <dcterms:created xsi:type="dcterms:W3CDTF">2006-08-16T00:00:00Z</dcterms:created>
  <dcterms:modified xsi:type="dcterms:W3CDTF">2023-09-22T03:14:28Z</dcterms:modified>
  <dc:identifier>DAFuwj6_DKA</dc:identifier>
</cp:coreProperties>
</file>