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8" r:id="rId2"/>
    <p:sldId id="261" r:id="rId3"/>
  </p:sldIdLst>
  <p:sldSz cx="10693400" cy="7556500"/>
  <p:notesSz cx="6858000" cy="9144000"/>
  <p:embeddedFontLst>
    <p:embeddedFont>
      <p:font typeface="Calibri" panose="020F0502020204030204" pitchFamily="34" charset="0"/>
      <p:regular r:id="rId4"/>
      <p:bold r:id="rId5"/>
      <p:italic r:id="rId6"/>
      <p:boldItalic r:id="rId7"/>
    </p:embeddedFont>
    <p:embeddedFont>
      <p:font typeface="DM Serif Display" pitchFamily="2" charset="0"/>
      <p:regular r:id="rId8"/>
      <p:italic r:id="rId9"/>
    </p:embeddedFont>
    <p:embeddedFont>
      <p:font typeface="Quicksand" pitchFamily="2" charset="0"/>
      <p:regular r:id="rId10"/>
      <p:bold r:id="rId11"/>
    </p:embeddedFont>
    <p:embeddedFont>
      <p:font typeface="Quicksand Medium"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F12"/>
    <a:srgbClr val="E0863A"/>
    <a:srgbClr val="1E1E21"/>
    <a:srgbClr val="F9F0DF"/>
    <a:srgbClr val="0F3F3F"/>
    <a:srgbClr val="005693"/>
    <a:srgbClr val="2F9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100" d="100"/>
          <a:sy n="100" d="100"/>
        </p:scale>
        <p:origin x="738" y="9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380"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0"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8995"/>
        </a:solidFill>
        <a:effectLst/>
      </p:bgPr>
    </p:bg>
    <p:spTree>
      <p:nvGrpSpPr>
        <p:cNvPr id="1" name=""/>
        <p:cNvGrpSpPr/>
        <p:nvPr/>
      </p:nvGrpSpPr>
      <p:grpSpPr>
        <a:xfrm>
          <a:off x="0" y="0"/>
          <a:ext cx="0" cy="0"/>
          <a:chOff x="0" y="0"/>
          <a:chExt cx="0" cy="0"/>
        </a:xfrm>
      </p:grpSpPr>
      <p:grpSp>
        <p:nvGrpSpPr>
          <p:cNvPr id="16" name="Group 8">
            <a:extLst>
              <a:ext uri="{FF2B5EF4-FFF2-40B4-BE49-F238E27FC236}">
                <a16:creationId xmlns:a16="http://schemas.microsoft.com/office/drawing/2014/main" id="{54D6915B-AE97-F010-ADE5-7ADB88264A87}"/>
              </a:ext>
            </a:extLst>
          </p:cNvPr>
          <p:cNvGrpSpPr/>
          <p:nvPr/>
        </p:nvGrpSpPr>
        <p:grpSpPr>
          <a:xfrm>
            <a:off x="0" y="0"/>
            <a:ext cx="10692000" cy="7560000"/>
            <a:chOff x="0" y="0"/>
            <a:chExt cx="10692000" cy="7560000"/>
          </a:xfrm>
        </p:grpSpPr>
        <p:sp>
          <p:nvSpPr>
            <p:cNvPr id="2" name="AutoShape 2"/>
            <p:cNvSpPr/>
            <p:nvPr/>
          </p:nvSpPr>
          <p:spPr>
            <a:xfrm>
              <a:off x="5346000" y="0"/>
              <a:ext cx="5346000" cy="7560000"/>
            </a:xfrm>
            <a:prstGeom prst="rect">
              <a:avLst/>
            </a:prstGeom>
            <a:solidFill>
              <a:srgbClr val="F5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oup 3">
              <a:extLst>
                <a:ext uri="{FF2B5EF4-FFF2-40B4-BE49-F238E27FC236}">
                  <a16:creationId xmlns:a16="http://schemas.microsoft.com/office/drawing/2014/main" id="{260F35DA-5F0A-C633-D300-8523C8F97E5F}"/>
                </a:ext>
              </a:extLst>
            </p:cNvPr>
            <p:cNvGrpSpPr/>
            <p:nvPr/>
          </p:nvGrpSpPr>
          <p:grpSpPr>
            <a:xfrm>
              <a:off x="5346000" y="0"/>
              <a:ext cx="5346000" cy="7560000"/>
              <a:chOff x="5346000" y="0"/>
              <a:chExt cx="5346000" cy="7560000"/>
            </a:xfrm>
          </p:grpSpPr>
          <p:pic>
            <p:nvPicPr>
              <p:cNvPr id="4" name="Image"/>
              <p:cNvPicPr>
                <a:picLocks noChangeAspect="1"/>
              </p:cNvPicPr>
              <p:nvPr/>
            </p:nvPicPr>
            <p:blipFill>
              <a:blip r:embed="rId2"/>
              <a:srcRect t="2861" b="2861"/>
              <a:stretch>
                <a:fillRect/>
              </a:stretch>
            </p:blipFill>
            <p:spPr>
              <a:xfrm>
                <a:off x="5346000" y="0"/>
                <a:ext cx="5346000" cy="7560000"/>
              </a:xfrm>
              <a:prstGeom prst="rect">
                <a:avLst/>
              </a:prstGeom>
            </p:spPr>
          </p:pic>
          <p:sp>
            <p:nvSpPr>
              <p:cNvPr id="12" name="Finding Peace in the Storm"/>
              <p:cNvSpPr txBox="1"/>
              <p:nvPr/>
            </p:nvSpPr>
            <p:spPr>
              <a:xfrm>
                <a:off x="5819152" y="2431481"/>
                <a:ext cx="4399696" cy="192360"/>
              </a:xfrm>
              <a:prstGeom prst="rect">
                <a:avLst/>
              </a:prstGeom>
            </p:spPr>
            <p:txBody>
              <a:bodyPr lIns="0" tIns="0" rIns="0" bIns="0" rtlCol="0" anchor="t">
                <a:spAutoFit/>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250" b="0" i="0" u="none" strike="noStrike" kern="1200" cap="none" spc="25" normalizeH="0" baseline="0" noProof="0" dirty="0">
                    <a:ln>
                      <a:noFill/>
                    </a:ln>
                    <a:solidFill>
                      <a:srgbClr val="000000"/>
                    </a:solidFill>
                    <a:effectLst/>
                    <a:uLnTx/>
                    <a:uFillTx/>
                    <a:latin typeface="Quicksand Medium" pitchFamily="2" charset="0"/>
                  </a:rPr>
                  <a:t>Finding Peace in the Storm</a:t>
                </a:r>
              </a:p>
            </p:txBody>
          </p:sp>
          <p:sp>
            <p:nvSpPr>
              <p:cNvPr id="11" name="FIRST PRESBYTERIAN CHURCH"/>
              <p:cNvSpPr txBox="1"/>
              <p:nvPr/>
            </p:nvSpPr>
            <p:spPr>
              <a:xfrm>
                <a:off x="5819152" y="485660"/>
                <a:ext cx="4399696" cy="1686246"/>
              </a:xfrm>
              <a:prstGeom prst="rect">
                <a:avLst/>
              </a:prstGeom>
            </p:spPr>
            <p:txBody>
              <a:bodyPr lIns="0" tIns="0" rIns="0" bIns="0" rtlCol="0" anchor="t">
                <a:spAutoFit/>
              </a:bodyPr>
              <a:lstStyle/>
              <a:p>
                <a:pPr marL="0" marR="0" lvl="0" indent="0" algn="ctr" defTabSz="914400" rtl="0" eaLnBrk="1" fontAlgn="auto" latinLnBrk="0" hangingPunct="1">
                  <a:lnSpc>
                    <a:spcPts val="4498"/>
                  </a:lnSpc>
                  <a:spcBef>
                    <a:spcPct val="0"/>
                  </a:spcBef>
                  <a:spcAft>
                    <a:spcPts val="0"/>
                  </a:spcAft>
                  <a:buClrTx/>
                  <a:buSzTx/>
                  <a:buFontTx/>
                  <a:buNone/>
                  <a:tabLst/>
                  <a:defRPr/>
                </a:pPr>
                <a:r>
                  <a:rPr kumimoji="0" lang="en-US" sz="3628" b="0" i="0" u="none" strike="noStrike" kern="1200" cap="none" spc="0" normalizeH="0" baseline="0" noProof="0" dirty="0">
                    <a:ln>
                      <a:noFill/>
                    </a:ln>
                    <a:solidFill>
                      <a:srgbClr val="6C747D"/>
                    </a:solidFill>
                    <a:effectLst/>
                    <a:uLnTx/>
                    <a:uFillTx/>
                    <a:latin typeface="DM Serif Display"/>
                    <a:ea typeface="+mn-ea"/>
                    <a:cs typeface="+mn-cs"/>
                  </a:rPr>
                  <a:t>FIRST PRESBYTERIAN CHURCH</a:t>
                </a:r>
              </a:p>
            </p:txBody>
          </p:sp>
        </p:grpSp>
        <p:sp>
          <p:nvSpPr>
            <p:cNvPr id="5" name="AutoShape 1"/>
            <p:cNvSpPr/>
            <p:nvPr/>
          </p:nvSpPr>
          <p:spPr>
            <a:xfrm>
              <a:off x="0" y="0"/>
              <a:ext cx="5346000" cy="7560000"/>
            </a:xfrm>
            <a:prstGeom prst="rect">
              <a:avLst/>
            </a:prstGeom>
            <a:solidFill>
              <a:srgbClr val="7F89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2">
              <a:extLst>
                <a:ext uri="{FF2B5EF4-FFF2-40B4-BE49-F238E27FC236}">
                  <a16:creationId xmlns:a16="http://schemas.microsoft.com/office/drawing/2014/main" id="{11F64716-2888-4F78-D351-DBCE8744AD35}"/>
                </a:ext>
              </a:extLst>
            </p:cNvPr>
            <p:cNvGrpSpPr/>
            <p:nvPr/>
          </p:nvGrpSpPr>
          <p:grpSpPr>
            <a:xfrm>
              <a:off x="653513" y="5761346"/>
              <a:ext cx="3551933" cy="1207568"/>
              <a:chOff x="653513" y="5761346"/>
              <a:chExt cx="3551933" cy="1207568"/>
            </a:xfrm>
          </p:grpSpPr>
          <p:sp>
            <p:nvSpPr>
              <p:cNvPr id="8" name="1234 Grace Lane, Presbyterian Town"/>
              <p:cNvSpPr txBox="1"/>
              <p:nvPr/>
            </p:nvSpPr>
            <p:spPr>
              <a:xfrm>
                <a:off x="653513" y="6333419"/>
                <a:ext cx="3551933" cy="635495"/>
              </a:xfrm>
              <a:prstGeom prst="rect">
                <a:avLst/>
              </a:prstGeom>
            </p:spPr>
            <p:txBody>
              <a:bodyPr lIns="0" tIns="0" rIns="0" bIns="0" rtlCol="0" anchor="t">
                <a:spAutoFit/>
              </a:bodyPr>
              <a:lstStyle/>
              <a:p>
                <a:pPr marL="0" marR="0" lvl="0" indent="0" algn="l" defTabSz="914400" rtl="0" eaLnBrk="1" fontAlgn="auto" latinLnBrk="0" hangingPunct="1">
                  <a:lnSpc>
                    <a:spcPts val="1739"/>
                  </a:lnSpc>
                  <a:spcBef>
                    <a:spcPct val="0"/>
                  </a:spcBef>
                  <a:spcAft>
                    <a:spcPts val="0"/>
                  </a:spcAft>
                  <a:buClrTx/>
                  <a:buSzTx/>
                  <a:buFontTx/>
                  <a:buNone/>
                  <a:tabLst/>
                  <a:defRPr/>
                </a:pPr>
                <a:r>
                  <a:rPr kumimoji="0" lang="en-US" sz="1167" b="0" i="0" u="none" strike="noStrike" kern="1200" cap="none" spc="23" normalizeH="0" baseline="0" noProof="0" dirty="0">
                    <a:ln>
                      <a:noFill/>
                    </a:ln>
                    <a:solidFill>
                      <a:srgbClr val="F5F5EF"/>
                    </a:solidFill>
                    <a:effectLst/>
                    <a:uLnTx/>
                    <a:uFillTx/>
                    <a:latin typeface="Quicksand Medium" pitchFamily="2" charset="0"/>
                  </a:rPr>
                  <a:t>1234 Grace Lane, Presbyterian Town</a:t>
                </a:r>
              </a:p>
              <a:p>
                <a:pPr marL="0" marR="0" lvl="0" indent="0" algn="l" defTabSz="914400" rtl="0" eaLnBrk="1" fontAlgn="auto" latinLnBrk="0" hangingPunct="1">
                  <a:lnSpc>
                    <a:spcPts val="1739"/>
                  </a:lnSpc>
                  <a:spcBef>
                    <a:spcPct val="0"/>
                  </a:spcBef>
                  <a:spcAft>
                    <a:spcPts val="0"/>
                  </a:spcAft>
                  <a:buClrTx/>
                  <a:buSzTx/>
                  <a:buFontTx/>
                  <a:buNone/>
                  <a:tabLst/>
                  <a:defRPr/>
                </a:pPr>
                <a:r>
                  <a:rPr kumimoji="0" lang="en-US" sz="1167" b="0" i="0" u="none" strike="noStrike" kern="1200" cap="none" spc="23" normalizeH="0" baseline="0" noProof="0" dirty="0">
                    <a:ln>
                      <a:noFill/>
                    </a:ln>
                    <a:solidFill>
                      <a:srgbClr val="F5F5EF"/>
                    </a:solidFill>
                    <a:effectLst/>
                    <a:uLnTx/>
                    <a:uFillTx/>
                    <a:latin typeface="Quicksand Medium" pitchFamily="2" charset="0"/>
                  </a:rPr>
                  <a:t>+123-456-7890</a:t>
                </a:r>
              </a:p>
              <a:p>
                <a:pPr marL="0" marR="0" lvl="0" indent="0" algn="l" defTabSz="914400" rtl="0" eaLnBrk="1" fontAlgn="auto" latinLnBrk="0" hangingPunct="1">
                  <a:lnSpc>
                    <a:spcPts val="1739"/>
                  </a:lnSpc>
                  <a:spcBef>
                    <a:spcPct val="0"/>
                  </a:spcBef>
                  <a:spcAft>
                    <a:spcPts val="0"/>
                  </a:spcAft>
                  <a:buClrTx/>
                  <a:buSzTx/>
                  <a:buFontTx/>
                  <a:buNone/>
                  <a:tabLst/>
                  <a:defRPr/>
                </a:pPr>
                <a:r>
                  <a:rPr kumimoji="0" lang="en-US" sz="1167" b="0" i="0" u="none" strike="noStrike" kern="1200" cap="none" spc="23" normalizeH="0" baseline="0" noProof="0" dirty="0">
                    <a:ln>
                      <a:noFill/>
                    </a:ln>
                    <a:solidFill>
                      <a:srgbClr val="F5F5EF"/>
                    </a:solidFill>
                    <a:effectLst/>
                    <a:uLnTx/>
                    <a:uFillTx/>
                    <a:latin typeface="Quicksand Medium" pitchFamily="2" charset="0"/>
                  </a:rPr>
                  <a:t>www.templatelab.com</a:t>
                </a:r>
              </a:p>
            </p:txBody>
          </p:sp>
          <p:sp>
            <p:nvSpPr>
              <p:cNvPr id="9" name="Connect with Us"/>
              <p:cNvSpPr txBox="1"/>
              <p:nvPr/>
            </p:nvSpPr>
            <p:spPr>
              <a:xfrm>
                <a:off x="653513" y="5761346"/>
                <a:ext cx="3551933" cy="377381"/>
              </a:xfrm>
              <a:prstGeom prst="rect">
                <a:avLst/>
              </a:prstGeom>
            </p:spPr>
            <p:txBody>
              <a:bodyPr lIns="0" tIns="0" rIns="0" bIns="0" rtlCol="0" anchor="t">
                <a:spAutoFit/>
              </a:bodyPr>
              <a:lstStyle/>
              <a:p>
                <a:pPr marL="0" marR="0" lvl="0" indent="0" algn="l" defTabSz="914400" rtl="0" eaLnBrk="1" fontAlgn="auto" latinLnBrk="0" hangingPunct="1">
                  <a:lnSpc>
                    <a:spcPts val="3333"/>
                  </a:lnSpc>
                  <a:spcBef>
                    <a:spcPct val="0"/>
                  </a:spcBef>
                  <a:spcAft>
                    <a:spcPts val="0"/>
                  </a:spcAft>
                  <a:buClrTx/>
                  <a:buSzTx/>
                  <a:buFontTx/>
                  <a:buNone/>
                  <a:tabLst/>
                  <a:defRPr/>
                </a:pPr>
                <a:r>
                  <a:rPr kumimoji="0" lang="en-US" sz="2237" b="0" i="0" u="none" strike="noStrike" kern="1200" cap="none" spc="44" normalizeH="0" baseline="0" noProof="0" dirty="0">
                    <a:ln>
                      <a:noFill/>
                    </a:ln>
                    <a:solidFill>
                      <a:srgbClr val="F5F5EF"/>
                    </a:solidFill>
                    <a:effectLst/>
                    <a:uLnTx/>
                    <a:uFillTx/>
                    <a:latin typeface="DM Serif Display"/>
                    <a:ea typeface="+mn-ea"/>
                    <a:cs typeface="+mn-cs"/>
                  </a:rPr>
                  <a:t>Connect with Us</a:t>
                </a:r>
              </a:p>
            </p:txBody>
          </p:sp>
        </p:grpSp>
        <p:grpSp>
          <p:nvGrpSpPr>
            <p:cNvPr id="3" name="Group 1">
              <a:extLst>
                <a:ext uri="{FF2B5EF4-FFF2-40B4-BE49-F238E27FC236}">
                  <a16:creationId xmlns:a16="http://schemas.microsoft.com/office/drawing/2014/main" id="{DDE6BFC2-ABDE-14F9-0E83-0464D2E3F8D5}"/>
                </a:ext>
              </a:extLst>
            </p:cNvPr>
            <p:cNvGrpSpPr/>
            <p:nvPr/>
          </p:nvGrpSpPr>
          <p:grpSpPr>
            <a:xfrm>
              <a:off x="653513" y="495185"/>
              <a:ext cx="4038975" cy="1319812"/>
              <a:chOff x="653513" y="495185"/>
              <a:chExt cx="4038975" cy="1319812"/>
            </a:xfrm>
          </p:grpSpPr>
          <p:sp>
            <p:nvSpPr>
              <p:cNvPr id="10" name="- Psalm 27:1"/>
              <p:cNvSpPr txBox="1"/>
              <p:nvPr/>
            </p:nvSpPr>
            <p:spPr>
              <a:xfrm>
                <a:off x="653513" y="1622187"/>
                <a:ext cx="3983387" cy="192810"/>
              </a:xfrm>
              <a:prstGeom prst="rect">
                <a:avLst/>
              </a:prstGeom>
            </p:spPr>
            <p:txBody>
              <a:bodyPr lIns="0" tIns="0" rIns="0" bIns="0" rtlCol="0" anchor="t">
                <a:spAutoFit/>
              </a:bodyPr>
              <a:lstStyle/>
              <a:p>
                <a:pPr marL="0" marR="0" lvl="0" indent="0" algn="r" defTabSz="914400" rtl="0" eaLnBrk="1" fontAlgn="auto" latinLnBrk="0" hangingPunct="1">
                  <a:lnSpc>
                    <a:spcPts val="1567"/>
                  </a:lnSpc>
                  <a:spcBef>
                    <a:spcPct val="0"/>
                  </a:spcBef>
                  <a:spcAft>
                    <a:spcPts val="0"/>
                  </a:spcAft>
                  <a:buClrTx/>
                  <a:buSzTx/>
                  <a:buFontTx/>
                  <a:buNone/>
                  <a:tabLst/>
                  <a:defRPr/>
                </a:pPr>
                <a:r>
                  <a:rPr kumimoji="0" lang="en-US" sz="1264" b="0" i="0" u="none" strike="noStrike" kern="1200" cap="none" spc="0" normalizeH="0" baseline="0" noProof="0" dirty="0">
                    <a:ln>
                      <a:noFill/>
                    </a:ln>
                    <a:solidFill>
                      <a:srgbClr val="F5F5EF"/>
                    </a:solidFill>
                    <a:effectLst/>
                    <a:uLnTx/>
                    <a:uFillTx/>
                    <a:latin typeface="Quicksand" pitchFamily="2" charset="0"/>
                  </a:rPr>
                  <a:t>- Psalm 27:1</a:t>
                </a:r>
              </a:p>
            </p:txBody>
          </p:sp>
          <p:sp>
            <p:nvSpPr>
              <p:cNvPr id="7" name="The LORD is my light and my salvation; whom shall I fear? The LORD is"/>
              <p:cNvSpPr txBox="1"/>
              <p:nvPr/>
            </p:nvSpPr>
            <p:spPr>
              <a:xfrm>
                <a:off x="653513" y="495185"/>
                <a:ext cx="4038975" cy="1065812"/>
              </a:xfrm>
              <a:prstGeom prst="rect">
                <a:avLst/>
              </a:prstGeom>
            </p:spPr>
            <p:txBody>
              <a:bodyPr lIns="0" tIns="0" rIns="0" bIns="0" rtlCol="0" anchor="t">
                <a:spAutoFit/>
              </a:bodyPr>
              <a:lstStyle/>
              <a:p>
                <a:pPr marL="0" marR="0" lvl="0" indent="0" algn="r" defTabSz="914400" rtl="0" eaLnBrk="1" fontAlgn="auto" latinLnBrk="0" hangingPunct="1">
                  <a:lnSpc>
                    <a:spcPts val="2171"/>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F5F5EF"/>
                    </a:solidFill>
                    <a:effectLst/>
                    <a:uLnTx/>
                    <a:uFillTx/>
                    <a:latin typeface="DM Serif Display"/>
                    <a:ea typeface="+mn-ea"/>
                    <a:cs typeface="+mn-cs"/>
                  </a:rPr>
                  <a:t>The LORD is my light and my salvation; whom shall I fear? The LORD is </a:t>
                </a:r>
              </a:p>
              <a:p>
                <a:pPr marL="0" marR="0" lvl="0" indent="0" algn="r" defTabSz="914400" rtl="0" eaLnBrk="1" fontAlgn="auto" latinLnBrk="0" hangingPunct="1">
                  <a:lnSpc>
                    <a:spcPts val="2171"/>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F5F5EF"/>
                    </a:solidFill>
                    <a:effectLst/>
                    <a:uLnTx/>
                    <a:uFillTx/>
                    <a:latin typeface="DM Serif Display"/>
                    <a:ea typeface="+mn-ea"/>
                    <a:cs typeface="+mn-cs"/>
                  </a:rPr>
                  <a:t>the stronghold of my life; </a:t>
                </a:r>
              </a:p>
              <a:p>
                <a:pPr marL="0" marR="0" lvl="0" indent="0" algn="r" defTabSz="914400" rtl="0" eaLnBrk="1" fontAlgn="auto" latinLnBrk="0" hangingPunct="1">
                  <a:lnSpc>
                    <a:spcPts val="2171"/>
                  </a:lnSpc>
                  <a:spcBef>
                    <a:spcPct val="0"/>
                  </a:spcBef>
                  <a:spcAft>
                    <a:spcPts val="0"/>
                  </a:spcAft>
                  <a:buClrTx/>
                  <a:buSzTx/>
                  <a:buFontTx/>
                  <a:buNone/>
                  <a:tabLst/>
                  <a:defRPr/>
                </a:pPr>
                <a:r>
                  <a:rPr kumimoji="0" lang="en-US" sz="1750" b="0" i="0" u="none" strike="noStrike" kern="1200" cap="none" spc="0" normalizeH="0" baseline="0" noProof="0" dirty="0">
                    <a:ln>
                      <a:noFill/>
                    </a:ln>
                    <a:solidFill>
                      <a:srgbClr val="F5F5EF"/>
                    </a:solidFill>
                    <a:effectLst/>
                    <a:uLnTx/>
                    <a:uFillTx/>
                    <a:latin typeface="DM Serif Display"/>
                    <a:ea typeface="+mn-ea"/>
                    <a:cs typeface="+mn-cs"/>
                  </a:rPr>
                  <a:t>of whom shall I be afraid?</a:t>
                </a:r>
              </a:p>
            </p:txBody>
          </p:sp>
        </p:grpSp>
        <p:sp>
          <p:nvSpPr>
            <p:cNvPr id="13" name="TemplateLAB"/>
            <p:cNvSpPr/>
            <p:nvPr/>
          </p:nvSpPr>
          <p:spPr>
            <a:xfrm>
              <a:off x="7671785" y="2875160"/>
              <a:ext cx="694430" cy="114581"/>
            </a:xfrm>
            <a:custGeom>
              <a:avLst/>
              <a:gdLst/>
              <a:ahLst/>
              <a:cxnLst/>
              <a:rect l="l" t="t" r="r" b="b"/>
              <a:pathLst>
                <a:path w="694430" h="114581">
                  <a:moveTo>
                    <a:pt x="0" y="0"/>
                  </a:moveTo>
                  <a:lnTo>
                    <a:pt x="694430" y="0"/>
                  </a:lnTo>
                  <a:lnTo>
                    <a:pt x="694430" y="114581"/>
                  </a:lnTo>
                  <a:lnTo>
                    <a:pt x="0" y="1145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38" name="Group 8">
            <a:extLst>
              <a:ext uri="{FF2B5EF4-FFF2-40B4-BE49-F238E27FC236}">
                <a16:creationId xmlns:a16="http://schemas.microsoft.com/office/drawing/2014/main" id="{DECEFD48-0866-D05E-9478-A9D36ABB9EA6}"/>
              </a:ext>
            </a:extLst>
          </p:cNvPr>
          <p:cNvGrpSpPr/>
          <p:nvPr/>
        </p:nvGrpSpPr>
        <p:grpSpPr>
          <a:xfrm>
            <a:off x="0" y="0"/>
            <a:ext cx="10962374" cy="7560000"/>
            <a:chOff x="0" y="0"/>
            <a:chExt cx="10962374" cy="7560000"/>
          </a:xfrm>
        </p:grpSpPr>
        <p:sp>
          <p:nvSpPr>
            <p:cNvPr id="3" name="Freeform 2"/>
            <p:cNvSpPr>
              <a:spLocks/>
            </p:cNvSpPr>
            <p:nvPr/>
          </p:nvSpPr>
          <p:spPr>
            <a:xfrm>
              <a:off x="5346000" y="0"/>
              <a:ext cx="5616374" cy="7556500"/>
            </a:xfrm>
            <a:custGeom>
              <a:avLst/>
              <a:gdLst/>
              <a:ahLst/>
              <a:cxnLst/>
              <a:rect l="l" t="t" r="r" b="b"/>
              <a:pathLst>
                <a:path w="2646068" h="3631731">
                  <a:moveTo>
                    <a:pt x="0" y="0"/>
                  </a:moveTo>
                  <a:lnTo>
                    <a:pt x="2646068" y="0"/>
                  </a:lnTo>
                  <a:lnTo>
                    <a:pt x="2646068" y="3631731"/>
                  </a:lnTo>
                  <a:lnTo>
                    <a:pt x="0" y="3631731"/>
                  </a:lnTo>
                  <a:close/>
                </a:path>
              </a:pathLst>
            </a:custGeom>
            <a:solidFill>
              <a:srgbClr val="7F89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6" name="Group 2">
              <a:extLst>
                <a:ext uri="{FF2B5EF4-FFF2-40B4-BE49-F238E27FC236}">
                  <a16:creationId xmlns:a16="http://schemas.microsoft.com/office/drawing/2014/main" id="{022AE3F7-6A44-9B34-2933-342FC74529AD}"/>
                </a:ext>
              </a:extLst>
            </p:cNvPr>
            <p:cNvGrpSpPr/>
            <p:nvPr/>
          </p:nvGrpSpPr>
          <p:grpSpPr>
            <a:xfrm>
              <a:off x="5827460" y="541643"/>
              <a:ext cx="4329993" cy="6268776"/>
              <a:chOff x="5827460" y="541643"/>
              <a:chExt cx="4329993" cy="6268776"/>
            </a:xfrm>
          </p:grpSpPr>
          <p:sp>
            <p:nvSpPr>
              <p:cNvPr id="13" name="First Presbyterian Church is a community of believers united by our faith in Jesus Christ. We welcome all who seek to grow in grace, love one another as Christ loved us, and serve in our world as bearers of the Good News."/>
              <p:cNvSpPr txBox="1"/>
              <p:nvPr/>
            </p:nvSpPr>
            <p:spPr>
              <a:xfrm>
                <a:off x="6061953" y="5860735"/>
                <a:ext cx="3255746" cy="949684"/>
              </a:xfrm>
              <a:prstGeom prst="rect">
                <a:avLst/>
              </a:prstGeom>
            </p:spPr>
            <p:txBody>
              <a:bodyPr lIns="0" tIns="0" rIns="0" bIns="0" rtlCol="0" anchor="t">
                <a:spAutoFit/>
              </a:bodyPr>
              <a:lstStyle/>
              <a:p>
                <a:pPr marL="0" marR="0" lvl="0" indent="0" algn="l" defTabSz="914400" rtl="0" eaLnBrk="1" fontAlgn="auto" latinLnBrk="0" hangingPunct="1">
                  <a:lnSpc>
                    <a:spcPts val="1459"/>
                  </a:lnSpc>
                  <a:spcBef>
                    <a:spcPct val="0"/>
                  </a:spcBef>
                  <a:spcAft>
                    <a:spcPts val="0"/>
                  </a:spcAft>
                  <a:buClrTx/>
                  <a:buSzTx/>
                  <a:buFontTx/>
                  <a:buNone/>
                  <a:tabLst/>
                  <a:defRPr/>
                </a:pPr>
                <a:r>
                  <a:rPr kumimoji="0" lang="en-US" sz="1167" b="0" i="0" u="none" strike="noStrike" kern="1200" cap="none" spc="0" normalizeH="0" baseline="0" noProof="0" dirty="0">
                    <a:ln>
                      <a:noFill/>
                    </a:ln>
                    <a:solidFill>
                      <a:srgbClr val="F5F5EF"/>
                    </a:solidFill>
                    <a:effectLst/>
                    <a:uLnTx/>
                    <a:uFillTx/>
                    <a:latin typeface="Quicksand Medium" pitchFamily="2" charset="0"/>
                  </a:rPr>
                  <a:t>First Presbyterian Church is a community of believers united by our faith in Jesus Christ. We welcome all who seek to grow in grace, love one another as Christ loved us, and serve in our world as bearers of the Good News.</a:t>
                </a:r>
              </a:p>
            </p:txBody>
          </p:sp>
          <p:sp>
            <p:nvSpPr>
              <p:cNvPr id="12" name="About First"/>
              <p:cNvSpPr txBox="1"/>
              <p:nvPr/>
            </p:nvSpPr>
            <p:spPr>
              <a:xfrm>
                <a:off x="6061953" y="5030662"/>
                <a:ext cx="3255746" cy="691116"/>
              </a:xfrm>
              <a:prstGeom prst="rect">
                <a:avLst/>
              </a:prstGeom>
            </p:spPr>
            <p:txBody>
              <a:bodyPr lIns="0" tIns="0" rIns="0" bIns="0" rtlCol="0" anchor="t">
                <a:spAutoFit/>
              </a:bodyPr>
              <a:lstStyle/>
              <a:p>
                <a:pPr marL="0" marR="0" lvl="0" indent="0" algn="l" defTabSz="914400" rtl="0" eaLnBrk="1" fontAlgn="auto" latinLnBrk="0" hangingPunct="1">
                  <a:lnSpc>
                    <a:spcPts val="2841"/>
                  </a:lnSpc>
                  <a:spcBef>
                    <a:spcPts val="0"/>
                  </a:spcBef>
                  <a:spcAft>
                    <a:spcPts val="0"/>
                  </a:spcAft>
                  <a:buClrTx/>
                  <a:buSzTx/>
                  <a:buFontTx/>
                  <a:buNone/>
                  <a:tabLst/>
                  <a:defRPr/>
                </a:pPr>
                <a:r>
                  <a:rPr kumimoji="0" lang="en-US" sz="2237" b="0" i="0" u="none" strike="noStrike" kern="1200" cap="none" spc="0" normalizeH="0" baseline="0" noProof="0" dirty="0">
                    <a:ln>
                      <a:noFill/>
                    </a:ln>
                    <a:solidFill>
                      <a:srgbClr val="F5F5EF"/>
                    </a:solidFill>
                    <a:effectLst/>
                    <a:uLnTx/>
                    <a:uFillTx/>
                    <a:latin typeface="DM Serif Display"/>
                    <a:ea typeface="+mn-ea"/>
                    <a:cs typeface="+mn-cs"/>
                  </a:rPr>
                  <a:t>About First </a:t>
                </a:r>
              </a:p>
              <a:p>
                <a:pPr marL="0" marR="0" lvl="0" indent="0" algn="l" defTabSz="914400" rtl="0" eaLnBrk="1" fontAlgn="auto" latinLnBrk="0" hangingPunct="1">
                  <a:lnSpc>
                    <a:spcPts val="2841"/>
                  </a:lnSpc>
                  <a:spcBef>
                    <a:spcPct val="0"/>
                  </a:spcBef>
                  <a:spcAft>
                    <a:spcPts val="0"/>
                  </a:spcAft>
                  <a:buClrTx/>
                  <a:buSzTx/>
                  <a:buFontTx/>
                  <a:buNone/>
                  <a:tabLst/>
                  <a:defRPr/>
                </a:pPr>
                <a:r>
                  <a:rPr kumimoji="0" lang="en-US" sz="2237" b="0" i="0" u="none" strike="noStrike" kern="1200" cap="none" spc="0" normalizeH="0" baseline="0" noProof="0" dirty="0">
                    <a:ln>
                      <a:noFill/>
                    </a:ln>
                    <a:solidFill>
                      <a:srgbClr val="F5F5EF"/>
                    </a:solidFill>
                    <a:effectLst/>
                    <a:uLnTx/>
                    <a:uFillTx/>
                    <a:latin typeface="DM Serif Display"/>
                    <a:ea typeface="+mn-ea"/>
                    <a:cs typeface="+mn-cs"/>
                  </a:rPr>
                  <a:t>Presbyterian Church</a:t>
                </a:r>
              </a:p>
            </p:txBody>
          </p:sp>
          <p:sp>
            <p:nvSpPr>
              <p:cNvPr id="10" name="Thursdays, 7 PM in the Fellowship Hall."/>
              <p:cNvSpPr txBox="1"/>
              <p:nvPr/>
            </p:nvSpPr>
            <p:spPr>
              <a:xfrm>
                <a:off x="6061953" y="2587221"/>
                <a:ext cx="4095500" cy="185026"/>
              </a:xfrm>
              <a:prstGeom prst="rect">
                <a:avLst/>
              </a:prstGeom>
            </p:spPr>
            <p:txBody>
              <a:bodyPr lIns="0" tIns="0" rIns="0" bIns="0" rtlCol="0" anchor="t">
                <a:spAutoFit/>
              </a:bodyPr>
              <a:lstStyle/>
              <a:p>
                <a:pPr marL="0" marR="0" lvl="0" indent="0" algn="l" defTabSz="914400" rtl="0" eaLnBrk="1" fontAlgn="auto" latinLnBrk="0" hangingPunct="1">
                  <a:lnSpc>
                    <a:spcPts val="1459"/>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F5F5EF"/>
                    </a:solidFill>
                    <a:effectLst/>
                    <a:uLnTx/>
                    <a:uFillTx/>
                    <a:latin typeface="Quicksand Medium" pitchFamily="2" charset="0"/>
                  </a:rPr>
                  <a:t>Thursdays, 7 PM in the Fellowship Hall.</a:t>
                </a:r>
              </a:p>
            </p:txBody>
          </p:sp>
          <p:sp>
            <p:nvSpPr>
              <p:cNvPr id="11" name="BIBLE STUDY"/>
              <p:cNvSpPr txBox="1"/>
              <p:nvPr/>
            </p:nvSpPr>
            <p:spPr>
              <a:xfrm>
                <a:off x="6061953" y="2355194"/>
                <a:ext cx="4095500" cy="186433"/>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ts val="0"/>
                  </a:spcBef>
                  <a:spcAft>
                    <a:spcPts val="0"/>
                  </a:spcAft>
                  <a:buClrTx/>
                  <a:buSzTx/>
                  <a:buFontTx/>
                  <a:buNone/>
                  <a:tabLst/>
                  <a:defRPr/>
                </a:pPr>
                <a:r>
                  <a:rPr kumimoji="0" lang="en-US" sz="1264" b="0" i="0" u="none" strike="noStrike" kern="1200" cap="none" spc="0" normalizeH="0" baseline="0" noProof="0" dirty="0">
                    <a:ln>
                      <a:noFill/>
                    </a:ln>
                    <a:solidFill>
                      <a:srgbClr val="F5F5EF"/>
                    </a:solidFill>
                    <a:effectLst/>
                    <a:uLnTx/>
                    <a:uFillTx/>
                    <a:latin typeface="DM Serif Display"/>
                    <a:ea typeface="+mn-ea"/>
                    <a:cs typeface="+mn-cs"/>
                  </a:rPr>
                  <a:t>BIBLE STUDY</a:t>
                </a:r>
              </a:p>
            </p:txBody>
          </p:sp>
          <p:sp>
            <p:nvSpPr>
              <p:cNvPr id="8" name="Wednesdays, 6:30 PM in the Youth Room."/>
              <p:cNvSpPr txBox="1"/>
              <p:nvPr/>
            </p:nvSpPr>
            <p:spPr>
              <a:xfrm>
                <a:off x="6061953" y="1929285"/>
                <a:ext cx="4095500" cy="370320"/>
              </a:xfrm>
              <a:prstGeom prst="rect">
                <a:avLst/>
              </a:prstGeom>
            </p:spPr>
            <p:txBody>
              <a:bodyPr lIns="0" tIns="0" rIns="0" bIns="0" rtlCol="0" anchor="t">
                <a:spAutoFit/>
              </a:bodyPr>
              <a:lstStyle/>
              <a:p>
                <a:pPr marL="0" marR="0" lvl="0" indent="0" algn="l" defTabSz="914400" rtl="0" eaLnBrk="1" fontAlgn="auto" latinLnBrk="0" hangingPunct="1">
                  <a:lnSpc>
                    <a:spcPts val="1459"/>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F5F5EF"/>
                    </a:solidFill>
                    <a:effectLst/>
                    <a:uLnTx/>
                    <a:uFillTx/>
                    <a:latin typeface="Quicksand Medium" pitchFamily="2" charset="0"/>
                  </a:rPr>
                  <a:t>Wednesdays, 6:30 PM in the Youth Room.</a:t>
                </a:r>
              </a:p>
              <a:p>
                <a:pPr marL="0" marR="0" lvl="0" indent="0" algn="l" defTabSz="914400" rtl="0" eaLnBrk="1" fontAlgn="auto" latinLnBrk="0" hangingPunct="1">
                  <a:lnSpc>
                    <a:spcPts val="1459"/>
                  </a:lnSpc>
                  <a:spcBef>
                    <a:spcPts val="0"/>
                  </a:spcBef>
                  <a:spcAft>
                    <a:spcPts val="0"/>
                  </a:spcAft>
                  <a:buClrTx/>
                  <a:buSzTx/>
                  <a:buFontTx/>
                  <a:buNone/>
                  <a:tabLst/>
                  <a:defRPr/>
                </a:pPr>
                <a:endParaRPr kumimoji="0" lang="en-US" sz="1167" b="0" i="0" u="none" strike="noStrike" kern="1200" cap="none" spc="0" normalizeH="0" baseline="0" noProof="0" dirty="0">
                  <a:ln>
                    <a:noFill/>
                  </a:ln>
                  <a:solidFill>
                    <a:srgbClr val="F5F5EF"/>
                  </a:solidFill>
                  <a:effectLst/>
                  <a:uLnTx/>
                  <a:uFillTx/>
                  <a:latin typeface="Quicksand Medium" pitchFamily="2" charset="0"/>
                </a:endParaRPr>
              </a:p>
            </p:txBody>
          </p:sp>
          <p:sp>
            <p:nvSpPr>
              <p:cNvPr id="9" name="YOUTH GROUP"/>
              <p:cNvSpPr txBox="1"/>
              <p:nvPr/>
            </p:nvSpPr>
            <p:spPr>
              <a:xfrm>
                <a:off x="6061953" y="1697259"/>
                <a:ext cx="4095500" cy="186433"/>
              </a:xfrm>
              <a:prstGeom prst="rect">
                <a:avLst/>
              </a:prstGeom>
            </p:spPr>
            <p:txBody>
              <a:bodyPr lIns="0" tIns="0" rIns="0" bIns="0" rtlCol="0" anchor="t">
                <a:spAutoFit/>
              </a:bodyPr>
              <a:lstStyle/>
              <a:p>
                <a:pPr marL="0" marR="0" lvl="0" indent="0" algn="l" defTabSz="914400" rtl="0" eaLnBrk="1" fontAlgn="auto" latinLnBrk="0" hangingPunct="1">
                  <a:lnSpc>
                    <a:spcPts val="1580"/>
                  </a:lnSpc>
                  <a:spcBef>
                    <a:spcPts val="0"/>
                  </a:spcBef>
                  <a:spcAft>
                    <a:spcPts val="0"/>
                  </a:spcAft>
                  <a:buClrTx/>
                  <a:buSzTx/>
                  <a:buFontTx/>
                  <a:buNone/>
                  <a:tabLst/>
                  <a:defRPr/>
                </a:pPr>
                <a:r>
                  <a:rPr kumimoji="0" lang="en-US" sz="1264" b="0" i="0" u="none" strike="noStrike" kern="1200" cap="none" spc="0" normalizeH="0" baseline="0" noProof="0" dirty="0">
                    <a:ln>
                      <a:noFill/>
                    </a:ln>
                    <a:solidFill>
                      <a:srgbClr val="F5F5EF"/>
                    </a:solidFill>
                    <a:effectLst/>
                    <a:uLnTx/>
                    <a:uFillTx/>
                    <a:latin typeface="DM Serif Display"/>
                    <a:ea typeface="+mn-ea"/>
                    <a:cs typeface="+mn-cs"/>
                  </a:rPr>
                  <a:t>YOUTH GROUP</a:t>
                </a:r>
              </a:p>
            </p:txBody>
          </p:sp>
          <p:sp>
            <p:nvSpPr>
              <p:cNvPr id="7" name="This Week at"/>
              <p:cNvSpPr txBox="1"/>
              <p:nvPr/>
            </p:nvSpPr>
            <p:spPr>
              <a:xfrm>
                <a:off x="6061953" y="541643"/>
                <a:ext cx="4095500" cy="794292"/>
              </a:xfrm>
              <a:prstGeom prst="rect">
                <a:avLst/>
              </a:prstGeom>
            </p:spPr>
            <p:txBody>
              <a:bodyPr lIns="0" tIns="0" rIns="0" bIns="0" rtlCol="0" anchor="t">
                <a:spAutoFit/>
              </a:bodyPr>
              <a:lstStyle/>
              <a:p>
                <a:pPr marL="0" marR="0" lvl="0" indent="0" algn="l" defTabSz="914400" rtl="0" eaLnBrk="1" fontAlgn="auto" latinLnBrk="0" hangingPunct="1">
                  <a:lnSpc>
                    <a:spcPts val="3333"/>
                  </a:lnSpc>
                  <a:spcBef>
                    <a:spcPct val="0"/>
                  </a:spcBef>
                  <a:spcAft>
                    <a:spcPts val="0"/>
                  </a:spcAft>
                  <a:buClrTx/>
                  <a:buSzTx/>
                  <a:buFontTx/>
                  <a:buNone/>
                  <a:tabLst/>
                  <a:defRPr/>
                </a:pPr>
                <a:r>
                  <a:rPr kumimoji="0" lang="en-US" sz="2237" b="0" i="0" u="none" strike="noStrike" kern="1200" cap="none" spc="44" normalizeH="0" baseline="0" noProof="0" dirty="0">
                    <a:ln>
                      <a:noFill/>
                    </a:ln>
                    <a:solidFill>
                      <a:srgbClr val="F5F5EF"/>
                    </a:solidFill>
                    <a:effectLst/>
                    <a:uLnTx/>
                    <a:uFillTx/>
                    <a:latin typeface="DM Serif Display"/>
                    <a:ea typeface="+mn-ea"/>
                    <a:cs typeface="+mn-cs"/>
                  </a:rPr>
                  <a:t>This Week at </a:t>
                </a:r>
              </a:p>
              <a:p>
                <a:pPr marL="0" marR="0" lvl="0" indent="0" algn="l" defTabSz="914400" rtl="0" eaLnBrk="1" fontAlgn="auto" latinLnBrk="0" hangingPunct="1">
                  <a:lnSpc>
                    <a:spcPts val="3333"/>
                  </a:lnSpc>
                  <a:spcBef>
                    <a:spcPct val="0"/>
                  </a:spcBef>
                  <a:spcAft>
                    <a:spcPts val="0"/>
                  </a:spcAft>
                  <a:buClrTx/>
                  <a:buSzTx/>
                  <a:buFontTx/>
                  <a:buNone/>
                  <a:tabLst/>
                  <a:defRPr/>
                </a:pPr>
                <a:r>
                  <a:rPr kumimoji="0" lang="en-US" sz="2237" b="0" i="0" u="none" strike="noStrike" kern="1200" cap="none" spc="44" normalizeH="0" baseline="0" noProof="0" dirty="0">
                    <a:ln>
                      <a:noFill/>
                    </a:ln>
                    <a:solidFill>
                      <a:srgbClr val="F5F5EF"/>
                    </a:solidFill>
                    <a:effectLst/>
                    <a:uLnTx/>
                    <a:uFillTx/>
                    <a:latin typeface="DM Serif Display"/>
                    <a:ea typeface="+mn-ea"/>
                    <a:cs typeface="+mn-cs"/>
                  </a:rPr>
                  <a:t>First Presbyterian</a:t>
                </a:r>
              </a:p>
            </p:txBody>
          </p:sp>
          <p:pic>
            <p:nvPicPr>
              <p:cNvPr id="35" name="Graphic 2">
                <a:extLst>
                  <a:ext uri="{FF2B5EF4-FFF2-40B4-BE49-F238E27FC236}">
                    <a16:creationId xmlns:a16="http://schemas.microsoft.com/office/drawing/2014/main" id="{9A67BF3D-7BFE-0CFD-2160-2895145F262C}"/>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089" r="22694"/>
              <a:stretch/>
            </p:blipFill>
            <p:spPr>
              <a:xfrm>
                <a:off x="5827460" y="2961472"/>
                <a:ext cx="1448792" cy="1924147"/>
              </a:xfrm>
              <a:prstGeom prst="rect">
                <a:avLst/>
              </a:prstGeom>
            </p:spPr>
          </p:pic>
        </p:grpSp>
        <p:sp>
          <p:nvSpPr>
            <p:cNvPr id="4" name="AutoShape 1"/>
            <p:cNvSpPr/>
            <p:nvPr/>
          </p:nvSpPr>
          <p:spPr>
            <a:xfrm>
              <a:off x="0" y="0"/>
              <a:ext cx="5346000" cy="7560000"/>
            </a:xfrm>
            <a:prstGeom prst="rect">
              <a:avLst/>
            </a:prstGeom>
            <a:solidFill>
              <a:srgbClr val="F5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1">
              <a:extLst>
                <a:ext uri="{FF2B5EF4-FFF2-40B4-BE49-F238E27FC236}">
                  <a16:creationId xmlns:a16="http://schemas.microsoft.com/office/drawing/2014/main" id="{FF0024FE-CFBD-F36F-73D2-3560DB593D0D}"/>
                </a:ext>
              </a:extLst>
            </p:cNvPr>
            <p:cNvGrpSpPr/>
            <p:nvPr/>
          </p:nvGrpSpPr>
          <p:grpSpPr>
            <a:xfrm>
              <a:off x="679847" y="577362"/>
              <a:ext cx="3986306" cy="6979138"/>
              <a:chOff x="679847" y="577362"/>
              <a:chExt cx="3986306" cy="6979138"/>
            </a:xfrm>
          </p:grpSpPr>
          <p:pic>
            <p:nvPicPr>
              <p:cNvPr id="32" name="Graphic 1">
                <a:extLst>
                  <a:ext uri="{FF2B5EF4-FFF2-40B4-BE49-F238E27FC236}">
                    <a16:creationId xmlns:a16="http://schemas.microsoft.com/office/drawing/2014/main" id="{8CD64928-99E8-BDA1-92FD-0C7A219DCD0B}"/>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13333"/>
              <a:stretch/>
            </p:blipFill>
            <p:spPr>
              <a:xfrm>
                <a:off x="1403368" y="6001099"/>
                <a:ext cx="2539265" cy="1555401"/>
              </a:xfrm>
              <a:prstGeom prst="rect">
                <a:avLst/>
              </a:prstGeom>
            </p:spPr>
          </p:pic>
          <p:sp>
            <p:nvSpPr>
              <p:cNvPr id="28" name="Share a sign of Christ's peace"/>
              <p:cNvSpPr txBox="1"/>
              <p:nvPr/>
            </p:nvSpPr>
            <p:spPr>
              <a:xfrm>
                <a:off x="679847" y="5439876"/>
                <a:ext cx="3986306" cy="399431"/>
              </a:xfrm>
              <a:prstGeom prst="rect">
                <a:avLst/>
              </a:prstGeom>
            </p:spPr>
            <p:txBody>
              <a:bodyPr lIns="0" tIns="0" rIns="0" bIns="0" rtlCol="0" anchor="t">
                <a:spAutoFit/>
              </a:bodyPr>
              <a:lstStyle/>
              <a:p>
                <a:pPr marL="0" marR="0" lvl="0" indent="0" algn="ctr" defTabSz="914400" rtl="0" eaLnBrk="1" fontAlgn="auto" latinLnBrk="0" hangingPunct="1">
                  <a:lnSpc>
                    <a:spcPts val="1634"/>
                  </a:lnSpc>
                  <a:spcBef>
                    <a:spcPts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Share a sign of Christ's peace </a:t>
                </a:r>
              </a:p>
              <a:p>
                <a:pPr marL="0" marR="0" lvl="0" indent="0" algn="ctr" defTabSz="914400" rtl="0" eaLnBrk="1" fontAlgn="auto" latinLnBrk="0" hangingPunct="1">
                  <a:lnSpc>
                    <a:spcPts val="1634"/>
                  </a:lnSpc>
                  <a:spcBef>
                    <a:spcPct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with those near you</a:t>
                </a:r>
              </a:p>
            </p:txBody>
          </p:sp>
          <p:sp>
            <p:nvSpPr>
              <p:cNvPr id="29" name="Passing of the Peace"/>
              <p:cNvSpPr txBox="1"/>
              <p:nvPr/>
            </p:nvSpPr>
            <p:spPr>
              <a:xfrm>
                <a:off x="1075158" y="4963553"/>
                <a:ext cx="3195684" cy="395843"/>
              </a:xfrm>
              <a:prstGeom prst="rect">
                <a:avLst/>
              </a:prstGeom>
            </p:spPr>
            <p:txBody>
              <a:bodyPr lIns="0" tIns="0" rIns="0" bIns="0" rtlCol="0" anchor="t">
                <a:spAutoFit/>
              </a:bodyPr>
              <a:lstStyle/>
              <a:p>
                <a:pPr marL="0" marR="0" lvl="0" indent="0" algn="ctr" defTabSz="914400" rtl="0" eaLnBrk="1" fontAlgn="auto" latinLnBrk="0" hangingPunct="1">
                  <a:lnSpc>
                    <a:spcPts val="4133"/>
                  </a:lnSpc>
                  <a:spcBef>
                    <a:spcPct val="0"/>
                  </a:spcBef>
                  <a:spcAft>
                    <a:spcPts val="0"/>
                  </a:spcAft>
                  <a:buClrTx/>
                  <a:buSzTx/>
                  <a:buFontTx/>
                  <a:buNone/>
                  <a:tabLst/>
                  <a:defRPr/>
                </a:pPr>
                <a:r>
                  <a:rPr kumimoji="0" lang="en-US" sz="1653" b="0" i="0" u="none" strike="noStrike" kern="1200" cap="none" spc="0" normalizeH="0" baseline="0" noProof="0" dirty="0">
                    <a:ln>
                      <a:noFill/>
                    </a:ln>
                    <a:solidFill>
                      <a:srgbClr val="000000"/>
                    </a:solidFill>
                    <a:effectLst/>
                    <a:uLnTx/>
                    <a:uFillTx/>
                    <a:latin typeface="DM Serif Display"/>
                    <a:ea typeface="+mn-ea"/>
                    <a:cs typeface="+mn-cs"/>
                  </a:rPr>
                  <a:t>Passing of the Peace </a:t>
                </a:r>
              </a:p>
            </p:txBody>
          </p:sp>
          <p:sp>
            <p:nvSpPr>
              <p:cNvPr id="26" name="Pastor John Doe"/>
              <p:cNvSpPr txBox="1"/>
              <p:nvPr/>
            </p:nvSpPr>
            <p:spPr>
              <a:xfrm>
                <a:off x="1155464" y="4704440"/>
                <a:ext cx="3035072" cy="195607"/>
              </a:xfrm>
              <a:prstGeom prst="rect">
                <a:avLst/>
              </a:prstGeom>
            </p:spPr>
            <p:txBody>
              <a:bodyPr lIns="0" tIns="0" rIns="0" bIns="0" rtlCol="0" anchor="t">
                <a:spAutoFit/>
              </a:bodyPr>
              <a:lstStyle/>
              <a:p>
                <a:pPr marL="0" marR="0" lvl="0" indent="0" algn="ctr" defTabSz="914400" rtl="0" eaLnBrk="1" fontAlgn="auto" latinLnBrk="0" hangingPunct="1">
                  <a:lnSpc>
                    <a:spcPts val="1634"/>
                  </a:lnSpc>
                  <a:spcBef>
                    <a:spcPct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Pastor John Doe</a:t>
                </a:r>
              </a:p>
            </p:txBody>
          </p:sp>
          <p:sp>
            <p:nvSpPr>
              <p:cNvPr id="27" name="Assurance of Pardon"/>
              <p:cNvSpPr txBox="1"/>
              <p:nvPr/>
            </p:nvSpPr>
            <p:spPr>
              <a:xfrm>
                <a:off x="1456444" y="4228117"/>
                <a:ext cx="2433112" cy="395843"/>
              </a:xfrm>
              <a:prstGeom prst="rect">
                <a:avLst/>
              </a:prstGeom>
            </p:spPr>
            <p:txBody>
              <a:bodyPr lIns="0" tIns="0" rIns="0" bIns="0" rtlCol="0" anchor="t">
                <a:spAutoFit/>
              </a:bodyPr>
              <a:lstStyle/>
              <a:p>
                <a:pPr marL="0" marR="0" lvl="0" indent="0" algn="ctr" defTabSz="914400" rtl="0" eaLnBrk="1" fontAlgn="auto" latinLnBrk="0" hangingPunct="1">
                  <a:lnSpc>
                    <a:spcPts val="4133"/>
                  </a:lnSpc>
                  <a:spcBef>
                    <a:spcPct val="0"/>
                  </a:spcBef>
                  <a:spcAft>
                    <a:spcPts val="0"/>
                  </a:spcAft>
                  <a:buClrTx/>
                  <a:buSzTx/>
                  <a:buFontTx/>
                  <a:buNone/>
                  <a:tabLst/>
                  <a:defRPr/>
                </a:pPr>
                <a:r>
                  <a:rPr kumimoji="0" lang="en-US" sz="1653" b="0" i="0" u="none" strike="noStrike" kern="1200" cap="none" spc="0" normalizeH="0" baseline="0" noProof="0" dirty="0">
                    <a:ln>
                      <a:noFill/>
                    </a:ln>
                    <a:solidFill>
                      <a:srgbClr val="000000"/>
                    </a:solidFill>
                    <a:effectLst/>
                    <a:uLnTx/>
                    <a:uFillTx/>
                    <a:latin typeface="DM Serif Display"/>
                    <a:ea typeface="+mn-ea"/>
                    <a:cs typeface="+mn-cs"/>
                  </a:rPr>
                  <a:t>Assurance of Pardon </a:t>
                </a:r>
              </a:p>
            </p:txBody>
          </p:sp>
          <p:sp>
            <p:nvSpPr>
              <p:cNvPr id="24" name="Led by the congregation"/>
              <p:cNvSpPr txBox="1"/>
              <p:nvPr/>
            </p:nvSpPr>
            <p:spPr>
              <a:xfrm>
                <a:off x="1155464" y="3969005"/>
                <a:ext cx="3035072" cy="195607"/>
              </a:xfrm>
              <a:prstGeom prst="rect">
                <a:avLst/>
              </a:prstGeom>
            </p:spPr>
            <p:txBody>
              <a:bodyPr lIns="0" tIns="0" rIns="0" bIns="0" rtlCol="0" anchor="t">
                <a:spAutoFit/>
              </a:bodyPr>
              <a:lstStyle/>
              <a:p>
                <a:pPr marL="0" marR="0" lvl="0" indent="0" algn="ctr" defTabSz="914400" rtl="0" eaLnBrk="1" fontAlgn="auto" latinLnBrk="0" hangingPunct="1">
                  <a:lnSpc>
                    <a:spcPts val="1634"/>
                  </a:lnSpc>
                  <a:spcBef>
                    <a:spcPct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Led by the congregation</a:t>
                </a:r>
              </a:p>
            </p:txBody>
          </p:sp>
          <p:sp>
            <p:nvSpPr>
              <p:cNvPr id="25" name="Prayer of Confession"/>
              <p:cNvSpPr txBox="1"/>
              <p:nvPr/>
            </p:nvSpPr>
            <p:spPr>
              <a:xfrm>
                <a:off x="1456444" y="3492681"/>
                <a:ext cx="2433112" cy="395843"/>
              </a:xfrm>
              <a:prstGeom prst="rect">
                <a:avLst/>
              </a:prstGeom>
            </p:spPr>
            <p:txBody>
              <a:bodyPr lIns="0" tIns="0" rIns="0" bIns="0" rtlCol="0" anchor="t">
                <a:spAutoFit/>
              </a:bodyPr>
              <a:lstStyle/>
              <a:p>
                <a:pPr marL="0" marR="0" lvl="0" indent="0" algn="ctr" defTabSz="914400" rtl="0" eaLnBrk="1" fontAlgn="auto" latinLnBrk="0" hangingPunct="1">
                  <a:lnSpc>
                    <a:spcPts val="4133"/>
                  </a:lnSpc>
                  <a:spcBef>
                    <a:spcPct val="0"/>
                  </a:spcBef>
                  <a:spcAft>
                    <a:spcPts val="0"/>
                  </a:spcAft>
                  <a:buClrTx/>
                  <a:buSzTx/>
                  <a:buFontTx/>
                  <a:buNone/>
                  <a:tabLst/>
                  <a:defRPr/>
                </a:pPr>
                <a:r>
                  <a:rPr kumimoji="0" lang="en-US" sz="1653" b="0" i="0" u="none" strike="noStrike" kern="1200" cap="none" spc="0" normalizeH="0" baseline="0" noProof="0" dirty="0">
                    <a:ln>
                      <a:noFill/>
                    </a:ln>
                    <a:solidFill>
                      <a:srgbClr val="000000"/>
                    </a:solidFill>
                    <a:effectLst/>
                    <a:uLnTx/>
                    <a:uFillTx/>
                    <a:latin typeface="DM Serif Display"/>
                    <a:ea typeface="+mn-ea"/>
                    <a:cs typeface="+mn-cs"/>
                  </a:rPr>
                  <a:t>Prayer of Confession</a:t>
                </a:r>
              </a:p>
            </p:txBody>
          </p:sp>
          <p:sp>
            <p:nvSpPr>
              <p:cNvPr id="22" name="Led by Elder Jane Smith"/>
              <p:cNvSpPr txBox="1"/>
              <p:nvPr/>
            </p:nvSpPr>
            <p:spPr>
              <a:xfrm>
                <a:off x="1155464" y="3233569"/>
                <a:ext cx="3035072" cy="195607"/>
              </a:xfrm>
              <a:prstGeom prst="rect">
                <a:avLst/>
              </a:prstGeom>
            </p:spPr>
            <p:txBody>
              <a:bodyPr lIns="0" tIns="0" rIns="0" bIns="0" rtlCol="0" anchor="t">
                <a:spAutoFit/>
              </a:bodyPr>
              <a:lstStyle/>
              <a:p>
                <a:pPr marL="0" marR="0" lvl="0" indent="0" algn="ctr" defTabSz="914400" rtl="0" eaLnBrk="1" fontAlgn="auto" latinLnBrk="0" hangingPunct="1">
                  <a:lnSpc>
                    <a:spcPts val="1634"/>
                  </a:lnSpc>
                  <a:spcBef>
                    <a:spcPct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Led by Elder Jane Smith</a:t>
                </a:r>
              </a:p>
            </p:txBody>
          </p:sp>
          <p:sp>
            <p:nvSpPr>
              <p:cNvPr id="23" name="Call to Worship"/>
              <p:cNvSpPr txBox="1"/>
              <p:nvPr/>
            </p:nvSpPr>
            <p:spPr>
              <a:xfrm>
                <a:off x="1456444" y="2757245"/>
                <a:ext cx="2433112" cy="395843"/>
              </a:xfrm>
              <a:prstGeom prst="rect">
                <a:avLst/>
              </a:prstGeom>
            </p:spPr>
            <p:txBody>
              <a:bodyPr lIns="0" tIns="0" rIns="0" bIns="0" rtlCol="0" anchor="t">
                <a:spAutoFit/>
              </a:bodyPr>
              <a:lstStyle/>
              <a:p>
                <a:pPr marL="0" marR="0" lvl="0" indent="0" algn="ctr" defTabSz="914400" rtl="0" eaLnBrk="1" fontAlgn="auto" latinLnBrk="0" hangingPunct="1">
                  <a:lnSpc>
                    <a:spcPts val="4133"/>
                  </a:lnSpc>
                  <a:spcBef>
                    <a:spcPct val="0"/>
                  </a:spcBef>
                  <a:spcAft>
                    <a:spcPts val="0"/>
                  </a:spcAft>
                  <a:buClrTx/>
                  <a:buSzTx/>
                  <a:buFontTx/>
                  <a:buNone/>
                  <a:tabLst/>
                  <a:defRPr/>
                </a:pPr>
                <a:r>
                  <a:rPr kumimoji="0" lang="en-US" sz="1653" b="0" i="0" u="none" strike="noStrike" kern="1200" cap="none" spc="0" normalizeH="0" baseline="0" noProof="0" dirty="0">
                    <a:ln>
                      <a:noFill/>
                    </a:ln>
                    <a:solidFill>
                      <a:srgbClr val="000000"/>
                    </a:solidFill>
                    <a:effectLst/>
                    <a:uLnTx/>
                    <a:uFillTx/>
                    <a:latin typeface="DM Serif Display"/>
                    <a:ea typeface="+mn-ea"/>
                    <a:cs typeface="+mn-cs"/>
                  </a:rPr>
                  <a:t>Call to Worship</a:t>
                </a:r>
              </a:p>
            </p:txBody>
          </p:sp>
          <p:sp>
            <p:nvSpPr>
              <p:cNvPr id="20" name="Pastor John Doe"/>
              <p:cNvSpPr txBox="1"/>
              <p:nvPr/>
            </p:nvSpPr>
            <p:spPr>
              <a:xfrm>
                <a:off x="1155464" y="2498133"/>
                <a:ext cx="3035072" cy="195607"/>
              </a:xfrm>
              <a:prstGeom prst="rect">
                <a:avLst/>
              </a:prstGeom>
            </p:spPr>
            <p:txBody>
              <a:bodyPr lIns="0" tIns="0" rIns="0" bIns="0" rtlCol="0" anchor="t">
                <a:spAutoFit/>
              </a:bodyPr>
              <a:lstStyle/>
              <a:p>
                <a:pPr marL="0" marR="0" lvl="0" indent="0" algn="ctr" defTabSz="914400" rtl="0" eaLnBrk="1" fontAlgn="auto" latinLnBrk="0" hangingPunct="1">
                  <a:lnSpc>
                    <a:spcPts val="1634"/>
                  </a:lnSpc>
                  <a:spcBef>
                    <a:spcPct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Pastor John Doe</a:t>
                </a:r>
              </a:p>
            </p:txBody>
          </p:sp>
          <p:sp>
            <p:nvSpPr>
              <p:cNvPr id="21" name="Welcome and Announcements"/>
              <p:cNvSpPr txBox="1"/>
              <p:nvPr/>
            </p:nvSpPr>
            <p:spPr>
              <a:xfrm>
                <a:off x="1456444" y="1924502"/>
                <a:ext cx="2433112" cy="493150"/>
              </a:xfrm>
              <a:prstGeom prst="rect">
                <a:avLst/>
              </a:prstGeom>
            </p:spPr>
            <p:txBody>
              <a:bodyPr lIns="0" tIns="0" rIns="0" bIns="0" rtlCol="0" anchor="t">
                <a:spAutoFit/>
              </a:bodyPr>
              <a:lstStyle/>
              <a:p>
                <a:pPr marL="0" marR="0" lvl="0" indent="0" algn="ctr" defTabSz="914400" rtl="0" eaLnBrk="1" fontAlgn="auto" latinLnBrk="0" hangingPunct="1">
                  <a:lnSpc>
                    <a:spcPts val="1984"/>
                  </a:lnSpc>
                  <a:spcBef>
                    <a:spcPts val="0"/>
                  </a:spcBef>
                  <a:spcAft>
                    <a:spcPts val="0"/>
                  </a:spcAft>
                  <a:buClrTx/>
                  <a:buSzTx/>
                  <a:buFontTx/>
                  <a:buNone/>
                  <a:tabLst/>
                  <a:defRPr/>
                </a:pPr>
                <a:r>
                  <a:rPr kumimoji="0" lang="en-US" sz="1653" b="0" i="0" u="none" strike="noStrike" kern="1200" cap="none" spc="0" normalizeH="0" baseline="0" noProof="0" dirty="0">
                    <a:ln>
                      <a:noFill/>
                    </a:ln>
                    <a:solidFill>
                      <a:srgbClr val="000000"/>
                    </a:solidFill>
                    <a:effectLst/>
                    <a:uLnTx/>
                    <a:uFillTx/>
                    <a:latin typeface="DM Serif Display"/>
                    <a:ea typeface="+mn-ea"/>
                    <a:cs typeface="+mn-cs"/>
                  </a:rPr>
                  <a:t>Welcome and Announcements </a:t>
                </a:r>
              </a:p>
            </p:txBody>
          </p:sp>
          <p:sp>
            <p:nvSpPr>
              <p:cNvPr id="18" name="Selection by our Organist"/>
              <p:cNvSpPr txBox="1"/>
              <p:nvPr/>
            </p:nvSpPr>
            <p:spPr>
              <a:xfrm>
                <a:off x="1155464" y="1508227"/>
                <a:ext cx="3035072" cy="195607"/>
              </a:xfrm>
              <a:prstGeom prst="rect">
                <a:avLst/>
              </a:prstGeom>
            </p:spPr>
            <p:txBody>
              <a:bodyPr lIns="0" tIns="0" rIns="0" bIns="0" rtlCol="0" anchor="t">
                <a:spAutoFit/>
              </a:bodyPr>
              <a:lstStyle/>
              <a:p>
                <a:pPr marL="0" marR="0" lvl="0" indent="0" algn="ctr" defTabSz="914400" rtl="0" eaLnBrk="1" fontAlgn="auto" latinLnBrk="0" hangingPunct="1">
                  <a:lnSpc>
                    <a:spcPts val="1634"/>
                  </a:lnSpc>
                  <a:spcBef>
                    <a:spcPct val="0"/>
                  </a:spcBef>
                  <a:spcAft>
                    <a:spcPts val="0"/>
                  </a:spcAft>
                  <a:buClrTx/>
                  <a:buSzTx/>
                  <a:buFontTx/>
                  <a:buNone/>
                  <a:tabLst/>
                  <a:defRPr/>
                </a:pPr>
                <a:r>
                  <a:rPr kumimoji="0" lang="en-US" sz="1167" b="0" i="0" u="none" strike="noStrike" kern="1200" cap="none" spc="0" normalizeH="0" baseline="0" noProof="0" dirty="0">
                    <a:ln>
                      <a:noFill/>
                    </a:ln>
                    <a:effectLst/>
                    <a:uLnTx/>
                    <a:uFillTx/>
                    <a:latin typeface="Quicksand" pitchFamily="2" charset="0"/>
                  </a:rPr>
                  <a:t>Selection by our Organist</a:t>
                </a:r>
              </a:p>
            </p:txBody>
          </p:sp>
          <p:sp>
            <p:nvSpPr>
              <p:cNvPr id="19" name="Prelude"/>
              <p:cNvSpPr txBox="1"/>
              <p:nvPr/>
            </p:nvSpPr>
            <p:spPr>
              <a:xfrm>
                <a:off x="1456444" y="1029176"/>
                <a:ext cx="2433112" cy="395843"/>
              </a:xfrm>
              <a:prstGeom prst="rect">
                <a:avLst/>
              </a:prstGeom>
            </p:spPr>
            <p:txBody>
              <a:bodyPr lIns="0" tIns="0" rIns="0" bIns="0" rtlCol="0" anchor="t">
                <a:spAutoFit/>
              </a:bodyPr>
              <a:lstStyle/>
              <a:p>
                <a:pPr marL="0" marR="0" lvl="0" indent="0" algn="ctr" defTabSz="914400" rtl="0" eaLnBrk="1" fontAlgn="auto" latinLnBrk="0" hangingPunct="1">
                  <a:lnSpc>
                    <a:spcPts val="4133"/>
                  </a:lnSpc>
                  <a:spcBef>
                    <a:spcPct val="0"/>
                  </a:spcBef>
                  <a:spcAft>
                    <a:spcPts val="0"/>
                  </a:spcAft>
                  <a:buClrTx/>
                  <a:buSzTx/>
                  <a:buFontTx/>
                  <a:buNone/>
                  <a:tabLst/>
                  <a:defRPr/>
                </a:pPr>
                <a:r>
                  <a:rPr kumimoji="0" lang="en-US" sz="1653" b="0" i="0" u="none" strike="noStrike" kern="1200" cap="none" spc="0" normalizeH="0" baseline="0" noProof="0" dirty="0">
                    <a:ln>
                      <a:noFill/>
                    </a:ln>
                    <a:solidFill>
                      <a:srgbClr val="000000"/>
                    </a:solidFill>
                    <a:effectLst/>
                    <a:uLnTx/>
                    <a:uFillTx/>
                    <a:latin typeface="DM Serif Display"/>
                    <a:ea typeface="+mn-ea"/>
                    <a:cs typeface="+mn-cs"/>
                  </a:rPr>
                  <a:t>Prelude</a:t>
                </a:r>
              </a:p>
            </p:txBody>
          </p:sp>
          <p:sp>
            <p:nvSpPr>
              <p:cNvPr id="17" name="ORDER OF WORSHIP"/>
              <p:cNvSpPr txBox="1"/>
              <p:nvPr/>
            </p:nvSpPr>
            <p:spPr>
              <a:xfrm>
                <a:off x="800424" y="577362"/>
                <a:ext cx="3745152" cy="339314"/>
              </a:xfrm>
              <a:prstGeom prst="rect">
                <a:avLst/>
              </a:prstGeom>
            </p:spPr>
            <p:txBody>
              <a:bodyPr lIns="0" tIns="0" rIns="0" bIns="0" rtlCol="0" anchor="t">
                <a:spAutoFit/>
              </a:bodyPr>
              <a:lstStyle/>
              <a:p>
                <a:pPr marL="0" marR="0" lvl="0" indent="0" algn="ctr" defTabSz="914400" rtl="0" eaLnBrk="1" fontAlgn="auto" latinLnBrk="0" hangingPunct="1">
                  <a:lnSpc>
                    <a:spcPts val="2841"/>
                  </a:lnSpc>
                  <a:spcBef>
                    <a:spcPct val="0"/>
                  </a:spcBef>
                  <a:spcAft>
                    <a:spcPts val="0"/>
                  </a:spcAft>
                  <a:buClrTx/>
                  <a:buSzTx/>
                  <a:buFontTx/>
                  <a:buNone/>
                  <a:tabLst/>
                  <a:defRPr/>
                </a:pPr>
                <a:r>
                  <a:rPr kumimoji="0" lang="en-US" sz="2237" b="0" i="0" u="none" strike="noStrike" kern="1200" cap="none" spc="0" normalizeH="0" baseline="0" noProof="0" dirty="0">
                    <a:ln>
                      <a:noFill/>
                    </a:ln>
                    <a:solidFill>
                      <a:srgbClr val="6C747D"/>
                    </a:solidFill>
                    <a:effectLst/>
                    <a:uLnTx/>
                    <a:uFillTx/>
                    <a:latin typeface="DM Serif Display"/>
                    <a:ea typeface="+mn-ea"/>
                    <a:cs typeface="+mn-cs"/>
                  </a:rPr>
                  <a:t>ORDER OF WORSHIP</a:t>
                </a:r>
              </a:p>
            </p:txBody>
          </p:sp>
        </p:grpSp>
        <p:sp>
          <p:nvSpPr>
            <p:cNvPr id="14" name="TemplateLAB"/>
            <p:cNvSpPr/>
            <p:nvPr/>
          </p:nvSpPr>
          <p:spPr>
            <a:xfrm>
              <a:off x="6061953" y="7009291"/>
              <a:ext cx="694430" cy="114581"/>
            </a:xfrm>
            <a:custGeom>
              <a:avLst/>
              <a:gdLst/>
              <a:ahLst/>
              <a:cxnLst/>
              <a:rect l="l" t="t" r="r" b="b"/>
              <a:pathLst>
                <a:path w="925907" h="152775">
                  <a:moveTo>
                    <a:pt x="0" y="0"/>
                  </a:moveTo>
                  <a:lnTo>
                    <a:pt x="925907" y="0"/>
                  </a:lnTo>
                  <a:lnTo>
                    <a:pt x="925907" y="152774"/>
                  </a:lnTo>
                  <a:lnTo>
                    <a:pt x="0" y="152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183</Words>
  <Application>Microsoft Office PowerPoint</Application>
  <PresentationFormat>Custom</PresentationFormat>
  <Paragraphs>33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Quicksand</vt:lpstr>
      <vt:lpstr>DM Serif Display</vt:lpstr>
      <vt:lpstr>Quicksand Medium</vt: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bulletin template (Bifold)</dc:title>
  <dc:creator>HOÀNG ANH</dc:creator>
  <cp:lastModifiedBy>5403</cp:lastModifiedBy>
  <cp:revision>9</cp:revision>
  <dcterms:created xsi:type="dcterms:W3CDTF">2006-08-16T00:00:00Z</dcterms:created>
  <dcterms:modified xsi:type="dcterms:W3CDTF">2023-08-14T07:54:34Z</dcterms:modified>
  <dc:identifier>DAFrG0QKuKY</dc:identifier>
</cp:coreProperties>
</file>