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</p:sldIdLst>
  <p:sldSz cx="10693400" cy="75565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Fraunces 9pt" pitchFamily="2" charset="0"/>
      <p:regular r:id="rId8"/>
      <p:bold r:id="rId9"/>
      <p:italic r:id="rId10"/>
      <p:boldItalic r:id="rId11"/>
    </p:embeddedFont>
    <p:embeddedFont>
      <p:font typeface="Montserrat" pitchFamily="2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F12"/>
    <a:srgbClr val="E0863A"/>
    <a:srgbClr val="1E1E21"/>
    <a:srgbClr val="F9F0DF"/>
    <a:srgbClr val="0F3F3F"/>
    <a:srgbClr val="005693"/>
    <a:srgbClr val="2F9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75" d="100"/>
          <a:sy n="75" d="100"/>
        </p:scale>
        <p:origin x="61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0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0" userDrawn="1">
          <p15:clr>
            <a:srgbClr val="F26B43"/>
          </p15:clr>
        </p15:guide>
        <p15:guide id="2" pos="3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E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1">
            <a:extLst>
              <a:ext uri="{FF2B5EF4-FFF2-40B4-BE49-F238E27FC236}">
                <a16:creationId xmlns:a16="http://schemas.microsoft.com/office/drawing/2014/main" id="{E6DCE19F-42D6-91DB-90D6-D141D398E288}"/>
              </a:ext>
            </a:extLst>
          </p:cNvPr>
          <p:cNvGrpSpPr/>
          <p:nvPr/>
        </p:nvGrpSpPr>
        <p:grpSpPr>
          <a:xfrm>
            <a:off x="0" y="0"/>
            <a:ext cx="10693400" cy="7556500"/>
            <a:chOff x="0" y="0"/>
            <a:chExt cx="10693400" cy="7556500"/>
          </a:xfrm>
        </p:grpSpPr>
        <p:sp>
          <p:nvSpPr>
            <p:cNvPr id="6" name="Freeform 2"/>
            <p:cNvSpPr>
              <a:spLocks/>
            </p:cNvSpPr>
            <p:nvPr/>
          </p:nvSpPr>
          <p:spPr>
            <a:xfrm>
              <a:off x="0" y="2890495"/>
              <a:ext cx="10693400" cy="4298920"/>
            </a:xfrm>
            <a:custGeom>
              <a:avLst/>
              <a:gdLst/>
              <a:ahLst/>
              <a:cxnLst/>
              <a:rect l="l" t="t" r="r" b="b"/>
              <a:pathLst>
                <a:path w="3886728" h="1540636">
                  <a:moveTo>
                    <a:pt x="0" y="0"/>
                  </a:moveTo>
                  <a:lnTo>
                    <a:pt x="3886728" y="0"/>
                  </a:lnTo>
                  <a:lnTo>
                    <a:pt x="3886728" y="1540636"/>
                  </a:lnTo>
                  <a:lnTo>
                    <a:pt x="0" y="15406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Freeform 1"/>
            <p:cNvSpPr>
              <a:spLocks/>
            </p:cNvSpPr>
            <p:nvPr/>
          </p:nvSpPr>
          <p:spPr>
            <a:xfrm>
              <a:off x="0" y="0"/>
              <a:ext cx="5346000" cy="7556500"/>
            </a:xfrm>
            <a:custGeom>
              <a:avLst/>
              <a:gdLst/>
              <a:ahLst/>
              <a:cxnLst/>
              <a:rect l="l" t="t" r="r" b="b"/>
              <a:pathLst>
                <a:path w="1915886" h="2709333">
                  <a:moveTo>
                    <a:pt x="0" y="0"/>
                  </a:moveTo>
                  <a:lnTo>
                    <a:pt x="1915886" y="0"/>
                  </a:lnTo>
                  <a:lnTo>
                    <a:pt x="191588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" name="Group 3">
              <a:extLst>
                <a:ext uri="{FF2B5EF4-FFF2-40B4-BE49-F238E27FC236}">
                  <a16:creationId xmlns:a16="http://schemas.microsoft.com/office/drawing/2014/main" id="{E388332A-ABDA-C100-775A-8C211CFDD256}"/>
                </a:ext>
              </a:extLst>
            </p:cNvPr>
            <p:cNvGrpSpPr/>
            <p:nvPr/>
          </p:nvGrpSpPr>
          <p:grpSpPr>
            <a:xfrm>
              <a:off x="6192170" y="5296876"/>
              <a:ext cx="3656461" cy="1330502"/>
              <a:chOff x="6192170" y="5296876"/>
              <a:chExt cx="3656461" cy="1330502"/>
            </a:xfrm>
          </p:grpSpPr>
          <p:sp>
            <p:nvSpPr>
              <p:cNvPr id="18" name="Sunday workship program"/>
              <p:cNvSpPr txBox="1"/>
              <p:nvPr/>
            </p:nvSpPr>
            <p:spPr>
              <a:xfrm>
                <a:off x="6353158" y="6407106"/>
                <a:ext cx="3334485" cy="2202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05"/>
                  </a:lnSpc>
                </a:pPr>
                <a:r>
                  <a:rPr lang="en-US" sz="1656" dirty="0">
                    <a:solidFill>
                      <a:srgbClr val="000000"/>
                    </a:solidFill>
                    <a:latin typeface="Montserrat"/>
                  </a:rPr>
                  <a:t>Sunday workshop program</a:t>
                </a:r>
              </a:p>
            </p:txBody>
          </p:sp>
          <p:sp>
            <p:nvSpPr>
              <p:cNvPr id="8" name="Revolution"/>
              <p:cNvSpPr txBox="1"/>
              <p:nvPr/>
            </p:nvSpPr>
            <p:spPr>
              <a:xfrm>
                <a:off x="6192170" y="5296876"/>
                <a:ext cx="3656461" cy="948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679"/>
                  </a:lnSpc>
                </a:pPr>
                <a:r>
                  <a:rPr lang="en-US" sz="3255" b="1" spc="140" dirty="0">
                    <a:solidFill>
                      <a:srgbClr val="000000"/>
                    </a:solidFill>
                    <a:latin typeface="Fraunces 9pt" pitchFamily="2" charset="0"/>
                  </a:rPr>
                  <a:t>Revolution </a:t>
                </a:r>
              </a:p>
              <a:p>
                <a:pPr algn="ctr">
                  <a:lnSpc>
                    <a:spcPts val="3679"/>
                  </a:lnSpc>
                </a:pPr>
                <a:r>
                  <a:rPr lang="en-US" sz="3255" b="1" spc="140" dirty="0">
                    <a:solidFill>
                      <a:srgbClr val="000000"/>
                    </a:solidFill>
                    <a:latin typeface="Fraunces 9pt" pitchFamily="2" charset="0"/>
                  </a:rPr>
                  <a:t>City Church</a:t>
                </a:r>
              </a:p>
            </p:txBody>
          </p:sp>
        </p:grpSp>
        <p:pic>
          <p:nvPicPr>
            <p:cNvPr id="21" name="Image"/>
            <p:cNvPicPr>
              <a:picLocks noChangeAspect="1"/>
            </p:cNvPicPr>
            <p:nvPr/>
          </p:nvPicPr>
          <p:blipFill>
            <a:blip r:embed="rId2"/>
            <a:srcRect l="2199" r="12057"/>
            <a:stretch>
              <a:fillRect/>
            </a:stretch>
          </p:blipFill>
          <p:spPr>
            <a:xfrm>
              <a:off x="4504581" y="390789"/>
              <a:ext cx="5920365" cy="4603161"/>
            </a:xfrm>
            <a:prstGeom prst="rect">
              <a:avLst/>
            </a:prstGeom>
          </p:spPr>
        </p:pic>
        <p:grpSp>
          <p:nvGrpSpPr>
            <p:cNvPr id="33" name="Group 2">
              <a:extLst>
                <a:ext uri="{FF2B5EF4-FFF2-40B4-BE49-F238E27FC236}">
                  <a16:creationId xmlns:a16="http://schemas.microsoft.com/office/drawing/2014/main" id="{C07DE46D-2C93-BF18-B8B9-9894E3E78BEC}"/>
                </a:ext>
              </a:extLst>
            </p:cNvPr>
            <p:cNvGrpSpPr/>
            <p:nvPr/>
          </p:nvGrpSpPr>
          <p:grpSpPr>
            <a:xfrm>
              <a:off x="482429" y="4529962"/>
              <a:ext cx="3011525" cy="2097416"/>
              <a:chOff x="482429" y="4529962"/>
              <a:chExt cx="3011525" cy="2097416"/>
            </a:xfrm>
          </p:grpSpPr>
          <p:grpSp>
            <p:nvGrpSpPr>
              <p:cNvPr id="32" name="Group 3">
                <a:extLst>
                  <a:ext uri="{FF2B5EF4-FFF2-40B4-BE49-F238E27FC236}">
                    <a16:creationId xmlns:a16="http://schemas.microsoft.com/office/drawing/2014/main" id="{9BBA87CE-6349-9079-2581-325A42FA5EE0}"/>
                  </a:ext>
                </a:extLst>
              </p:cNvPr>
              <p:cNvGrpSpPr/>
              <p:nvPr/>
            </p:nvGrpSpPr>
            <p:grpSpPr>
              <a:xfrm>
                <a:off x="491981" y="6233242"/>
                <a:ext cx="1477161" cy="394136"/>
                <a:chOff x="491981" y="6233242"/>
                <a:chExt cx="1477161" cy="394136"/>
              </a:xfrm>
            </p:grpSpPr>
            <p:sp>
              <p:nvSpPr>
                <p:cNvPr id="16" name="123 Anywhere St., Any City, ST 12345"/>
                <p:cNvSpPr txBox="1"/>
                <p:nvPr/>
              </p:nvSpPr>
              <p:spPr>
                <a:xfrm>
                  <a:off x="685824" y="6266284"/>
                  <a:ext cx="1283318" cy="32805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322"/>
                    </a:lnSpc>
                  </a:pPr>
                  <a:r>
                    <a:rPr lang="en-US" sz="972" b="1" spc="49" dirty="0">
                      <a:solidFill>
                        <a:srgbClr val="000000"/>
                      </a:solidFill>
                      <a:latin typeface="Montserrat" pitchFamily="2" charset="0"/>
                    </a:rPr>
                    <a:t>123 Anywhere St., Any City, ST 12345</a:t>
                  </a:r>
                </a:p>
              </p:txBody>
            </p:sp>
            <p:sp>
              <p:nvSpPr>
                <p:cNvPr id="15" name="AutoShape 3"/>
                <p:cNvSpPr/>
                <p:nvPr/>
              </p:nvSpPr>
              <p:spPr>
                <a:xfrm>
                  <a:off x="491981" y="6233242"/>
                  <a:ext cx="0" cy="394136"/>
                </a:xfrm>
                <a:prstGeom prst="line">
                  <a:avLst/>
                </a:prstGeom>
                <a:ln w="12353" cap="flat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2">
                <a:extLst>
                  <a:ext uri="{FF2B5EF4-FFF2-40B4-BE49-F238E27FC236}">
                    <a16:creationId xmlns:a16="http://schemas.microsoft.com/office/drawing/2014/main" id="{F3714A3A-2F80-4BB4-328F-E71AEC40E280}"/>
                  </a:ext>
                </a:extLst>
              </p:cNvPr>
              <p:cNvGrpSpPr/>
              <p:nvPr/>
            </p:nvGrpSpPr>
            <p:grpSpPr>
              <a:xfrm>
                <a:off x="491981" y="5628208"/>
                <a:ext cx="1883725" cy="394136"/>
                <a:chOff x="491981" y="5628208"/>
                <a:chExt cx="1883725" cy="394136"/>
              </a:xfrm>
            </p:grpSpPr>
            <p:sp>
              <p:nvSpPr>
                <p:cNvPr id="14" name="hello@templatelab.com"/>
                <p:cNvSpPr txBox="1"/>
                <p:nvPr/>
              </p:nvSpPr>
              <p:spPr>
                <a:xfrm>
                  <a:off x="685824" y="5661250"/>
                  <a:ext cx="1689882" cy="32805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322"/>
                    </a:lnSpc>
                  </a:pPr>
                  <a:r>
                    <a:rPr lang="en-US" sz="972" b="1" spc="49" dirty="0">
                      <a:solidFill>
                        <a:srgbClr val="000000"/>
                      </a:solidFill>
                      <a:latin typeface="Montserrat" pitchFamily="2" charset="0"/>
                    </a:rPr>
                    <a:t>hello@templatelab.com</a:t>
                  </a:r>
                </a:p>
                <a:p>
                  <a:pPr>
                    <a:lnSpc>
                      <a:spcPts val="1322"/>
                    </a:lnSpc>
                  </a:pPr>
                  <a:r>
                    <a:rPr lang="en-US" sz="972" b="1" spc="49" dirty="0">
                      <a:solidFill>
                        <a:srgbClr val="000000"/>
                      </a:solidFill>
                      <a:latin typeface="Montserrat" pitchFamily="2" charset="0"/>
                    </a:rPr>
                    <a:t>templatelab.com</a:t>
                  </a:r>
                </a:p>
              </p:txBody>
            </p:sp>
            <p:sp>
              <p:nvSpPr>
                <p:cNvPr id="13" name="AutoShape 2"/>
                <p:cNvSpPr/>
                <p:nvPr/>
              </p:nvSpPr>
              <p:spPr>
                <a:xfrm>
                  <a:off x="491981" y="5628208"/>
                  <a:ext cx="0" cy="394136"/>
                </a:xfrm>
                <a:prstGeom prst="line">
                  <a:avLst/>
                </a:prstGeom>
                <a:ln w="12353" cap="flat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1">
                <a:extLst>
                  <a:ext uri="{FF2B5EF4-FFF2-40B4-BE49-F238E27FC236}">
                    <a16:creationId xmlns:a16="http://schemas.microsoft.com/office/drawing/2014/main" id="{EB3C4756-388F-B4BF-AE2A-22BBF33EC06E}"/>
                  </a:ext>
                </a:extLst>
              </p:cNvPr>
              <p:cNvGrpSpPr/>
              <p:nvPr/>
            </p:nvGrpSpPr>
            <p:grpSpPr>
              <a:xfrm>
                <a:off x="491981" y="5023175"/>
                <a:ext cx="1168355" cy="394136"/>
                <a:chOff x="491981" y="5023175"/>
                <a:chExt cx="1168355" cy="394136"/>
              </a:xfrm>
            </p:grpSpPr>
            <p:sp>
              <p:nvSpPr>
                <p:cNvPr id="12" name="123-456-7890"/>
                <p:cNvSpPr txBox="1"/>
                <p:nvPr/>
              </p:nvSpPr>
              <p:spPr>
                <a:xfrm>
                  <a:off x="685824" y="5056217"/>
                  <a:ext cx="974512" cy="32805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322"/>
                    </a:lnSpc>
                  </a:pPr>
                  <a:r>
                    <a:rPr lang="en-US" sz="972" b="1" spc="49" dirty="0">
                      <a:solidFill>
                        <a:srgbClr val="000000"/>
                      </a:solidFill>
                      <a:latin typeface="Montserrat" pitchFamily="2" charset="0"/>
                    </a:rPr>
                    <a:t>123-456-7890</a:t>
                  </a:r>
                </a:p>
                <a:p>
                  <a:pPr>
                    <a:lnSpc>
                      <a:spcPts val="1322"/>
                    </a:lnSpc>
                  </a:pPr>
                  <a:r>
                    <a:rPr lang="en-US" sz="972" b="1" spc="49" dirty="0">
                      <a:solidFill>
                        <a:srgbClr val="000000"/>
                      </a:solidFill>
                      <a:latin typeface="Montserrat" pitchFamily="2" charset="0"/>
                    </a:rPr>
                    <a:t>123-456-7890</a:t>
                  </a:r>
                </a:p>
              </p:txBody>
            </p:sp>
            <p:sp>
              <p:nvSpPr>
                <p:cNvPr id="11" name="AutoShape 1"/>
                <p:cNvSpPr/>
                <p:nvPr/>
              </p:nvSpPr>
              <p:spPr>
                <a:xfrm>
                  <a:off x="491981" y="5023175"/>
                  <a:ext cx="0" cy="394136"/>
                </a:xfrm>
                <a:prstGeom prst="line">
                  <a:avLst/>
                </a:prstGeom>
                <a:ln w="12353" cap="flat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" name="Contact Us"/>
              <p:cNvSpPr txBox="1"/>
              <p:nvPr/>
            </p:nvSpPr>
            <p:spPr>
              <a:xfrm>
                <a:off x="482429" y="4529962"/>
                <a:ext cx="3011525" cy="3334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554"/>
                  </a:lnSpc>
                </a:pPr>
                <a:r>
                  <a:rPr lang="en-US" sz="2607" b="1" spc="273" dirty="0">
                    <a:solidFill>
                      <a:srgbClr val="000000"/>
                    </a:solidFill>
                    <a:latin typeface="Fraunces 9pt" pitchFamily="2" charset="0"/>
                  </a:rPr>
                  <a:t>Contact Us</a:t>
                </a:r>
              </a:p>
            </p:txBody>
          </p:sp>
        </p:grpSp>
        <p:sp>
          <p:nvSpPr>
            <p:cNvPr id="23" name="Revolution City Church"/>
            <p:cNvSpPr txBox="1"/>
            <p:nvPr/>
          </p:nvSpPr>
          <p:spPr>
            <a:xfrm rot="5400000">
              <a:off x="2583458" y="2599150"/>
              <a:ext cx="3334485" cy="1864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5"/>
                </a:lnSpc>
              </a:pPr>
              <a:r>
                <a:rPr lang="en-US" sz="1364" b="1" dirty="0">
                  <a:solidFill>
                    <a:srgbClr val="000000"/>
                  </a:solidFill>
                  <a:latin typeface="Fraunces 9pt" pitchFamily="2" charset="0"/>
                </a:rPr>
                <a:t>Revolution City Church</a:t>
              </a:r>
            </a:p>
          </p:txBody>
        </p:sp>
        <p:grpSp>
          <p:nvGrpSpPr>
            <p:cNvPr id="29" name="Group 1">
              <a:extLst>
                <a:ext uri="{FF2B5EF4-FFF2-40B4-BE49-F238E27FC236}">
                  <a16:creationId xmlns:a16="http://schemas.microsoft.com/office/drawing/2014/main" id="{7597E78E-B39A-1DD6-F927-1679C1E9989C}"/>
                </a:ext>
              </a:extLst>
            </p:cNvPr>
            <p:cNvGrpSpPr/>
            <p:nvPr/>
          </p:nvGrpSpPr>
          <p:grpSpPr>
            <a:xfrm>
              <a:off x="473165" y="441414"/>
              <a:ext cx="2688584" cy="1318983"/>
              <a:chOff x="473165" y="441414"/>
              <a:chExt cx="2688584" cy="1318983"/>
            </a:xfrm>
          </p:grpSpPr>
          <p:sp>
            <p:nvSpPr>
              <p:cNvPr id="19" name="- Martin Luther King Jr."/>
              <p:cNvSpPr txBox="1"/>
              <p:nvPr/>
            </p:nvSpPr>
            <p:spPr>
              <a:xfrm>
                <a:off x="473165" y="1605868"/>
                <a:ext cx="2679320" cy="1545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2"/>
                  </a:lnSpc>
                </a:pPr>
                <a:r>
                  <a:rPr lang="en-US" sz="928" b="1" spc="47" dirty="0">
                    <a:solidFill>
                      <a:srgbClr val="24271C"/>
                    </a:solidFill>
                    <a:latin typeface="Fraunces 9pt" pitchFamily="2" charset="0"/>
                  </a:rPr>
                  <a:t>- Martin Luther King Jr.</a:t>
                </a:r>
              </a:p>
            </p:txBody>
          </p:sp>
          <p:sp>
            <p:nvSpPr>
              <p:cNvPr id="9" name="Darkness...."/>
              <p:cNvSpPr txBox="1"/>
              <p:nvPr/>
            </p:nvSpPr>
            <p:spPr>
              <a:xfrm>
                <a:off x="482429" y="441414"/>
                <a:ext cx="2679320" cy="10579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56"/>
                  </a:lnSpc>
                </a:pPr>
                <a:r>
                  <a:rPr lang="en-US" sz="1511" i="1" spc="77" dirty="0">
                    <a:solidFill>
                      <a:srgbClr val="24271C"/>
                    </a:solidFill>
                    <a:latin typeface="Fraunces 9pt" pitchFamily="2" charset="0"/>
                  </a:rPr>
                  <a:t>Darkness cannot drive out darkness; only light can do that. Hate cannot drive out hate; only love can do that.</a:t>
                </a:r>
              </a:p>
            </p:txBody>
          </p:sp>
        </p:grpSp>
        <p:sp>
          <p:nvSpPr>
            <p:cNvPr id="22" name="TemplateLAB"/>
            <p:cNvSpPr/>
            <p:nvPr/>
          </p:nvSpPr>
          <p:spPr>
            <a:xfrm>
              <a:off x="718096" y="7053572"/>
              <a:ext cx="694430" cy="114581"/>
            </a:xfrm>
            <a:custGeom>
              <a:avLst/>
              <a:gdLst/>
              <a:ahLst/>
              <a:cxnLst/>
              <a:rect l="l" t="t" r="r" b="b"/>
              <a:pathLst>
                <a:path w="694430" h="114581">
                  <a:moveTo>
                    <a:pt x="0" y="0"/>
                  </a:moveTo>
                  <a:lnTo>
                    <a:pt x="694430" y="0"/>
                  </a:lnTo>
                  <a:lnTo>
                    <a:pt x="694430" y="114581"/>
                  </a:lnTo>
                  <a:lnTo>
                    <a:pt x="0" y="1145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E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1">
            <a:extLst>
              <a:ext uri="{FF2B5EF4-FFF2-40B4-BE49-F238E27FC236}">
                <a16:creationId xmlns:a16="http://schemas.microsoft.com/office/drawing/2014/main" id="{703DA89E-196B-0893-DDE7-460DD01DBB17}"/>
              </a:ext>
            </a:extLst>
          </p:cNvPr>
          <p:cNvGrpSpPr/>
          <p:nvPr/>
        </p:nvGrpSpPr>
        <p:grpSpPr>
          <a:xfrm>
            <a:off x="0" y="0"/>
            <a:ext cx="10692000" cy="7560000"/>
            <a:chOff x="0" y="0"/>
            <a:chExt cx="10692000" cy="7560000"/>
          </a:xfrm>
        </p:grpSpPr>
        <p:pic>
          <p:nvPicPr>
            <p:cNvPr id="6" name="Image"/>
            <p:cNvPicPr>
              <a:picLocks noChangeAspect="1"/>
            </p:cNvPicPr>
            <p:nvPr/>
          </p:nvPicPr>
          <p:blipFill>
            <a:blip r:embed="rId2"/>
            <a:srcRect l="8677" r="8677"/>
            <a:stretch>
              <a:fillRect/>
            </a:stretch>
          </p:blipFill>
          <p:spPr>
            <a:xfrm>
              <a:off x="0" y="0"/>
              <a:ext cx="5346000" cy="4312448"/>
            </a:xfrm>
            <a:prstGeom prst="rect">
              <a:avLst/>
            </a:prstGeom>
          </p:spPr>
        </p:pic>
        <p:sp>
          <p:nvSpPr>
            <p:cNvPr id="3" name="Freeform 1"/>
            <p:cNvSpPr/>
            <p:nvPr/>
          </p:nvSpPr>
          <p:spPr>
            <a:xfrm>
              <a:off x="5346000" y="0"/>
              <a:ext cx="5346000" cy="7560000"/>
            </a:xfrm>
            <a:custGeom>
              <a:avLst/>
              <a:gdLst/>
              <a:ahLst/>
              <a:cxnLst/>
              <a:rect l="l" t="t" r="r" b="b"/>
              <a:pathLst>
                <a:path w="1915886" h="2709333">
                  <a:moveTo>
                    <a:pt x="0" y="0"/>
                  </a:moveTo>
                  <a:lnTo>
                    <a:pt x="1915886" y="0"/>
                  </a:lnTo>
                  <a:lnTo>
                    <a:pt x="191588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" name="Group 3">
              <a:extLst>
                <a:ext uri="{FF2B5EF4-FFF2-40B4-BE49-F238E27FC236}">
                  <a16:creationId xmlns:a16="http://schemas.microsoft.com/office/drawing/2014/main" id="{BFBECEFC-CC50-3BBF-BE46-FEE920B0C48E}"/>
                </a:ext>
              </a:extLst>
            </p:cNvPr>
            <p:cNvGrpSpPr/>
            <p:nvPr/>
          </p:nvGrpSpPr>
          <p:grpSpPr>
            <a:xfrm>
              <a:off x="5741397" y="559498"/>
              <a:ext cx="4555207" cy="6244502"/>
              <a:chOff x="5741397" y="559498"/>
              <a:chExt cx="4555207" cy="6244502"/>
            </a:xfrm>
          </p:grpSpPr>
          <p:sp>
            <p:nvSpPr>
              <p:cNvPr id="17" name="&quot;Build Your Kingdom Here&quot;"/>
              <p:cNvSpPr txBox="1"/>
              <p:nvPr/>
            </p:nvSpPr>
            <p:spPr>
              <a:xfrm>
                <a:off x="6800692" y="6612366"/>
                <a:ext cx="2436618" cy="1916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04"/>
                  </a:lnSpc>
                </a:pPr>
                <a:r>
                  <a:rPr lang="en-US" sz="1069" spc="53" dirty="0">
                    <a:solidFill>
                      <a:srgbClr val="000000"/>
                    </a:solidFill>
                    <a:latin typeface="Montserrat"/>
                  </a:rPr>
                  <a:t> "Build Your Kingdom Here"</a:t>
                </a:r>
              </a:p>
            </p:txBody>
          </p:sp>
          <p:sp>
            <p:nvSpPr>
              <p:cNvPr id="18" name="Closing Song"/>
              <p:cNvSpPr txBox="1"/>
              <p:nvPr/>
            </p:nvSpPr>
            <p:spPr>
              <a:xfrm>
                <a:off x="6684883" y="6279913"/>
                <a:ext cx="2668235" cy="2668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188"/>
                  </a:lnSpc>
                  <a:spcBef>
                    <a:spcPct val="0"/>
                  </a:spcBef>
                </a:pPr>
                <a:r>
                  <a:rPr lang="en-US" sz="1750" b="1" dirty="0">
                    <a:solidFill>
                      <a:srgbClr val="000000"/>
                    </a:solidFill>
                    <a:latin typeface="Fraunces 9pt" pitchFamily="2" charset="0"/>
                  </a:rPr>
                  <a:t>Closing Song</a:t>
                </a:r>
              </a:p>
            </p:txBody>
          </p:sp>
          <p:sp>
            <p:nvSpPr>
              <p:cNvPr id="23" name="AutoShape 6"/>
              <p:cNvSpPr/>
              <p:nvPr/>
            </p:nvSpPr>
            <p:spPr>
              <a:xfrm>
                <a:off x="8019000" y="5765388"/>
                <a:ext cx="0" cy="412053"/>
              </a:xfrm>
              <a:prstGeom prst="line">
                <a:avLst/>
              </a:prstGeom>
              <a:ln w="12353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&quot;Radiate Love Living Out Divine Love"/>
              <p:cNvSpPr txBox="1"/>
              <p:nvPr/>
            </p:nvSpPr>
            <p:spPr>
              <a:xfrm>
                <a:off x="6447215" y="5266899"/>
                <a:ext cx="3143571" cy="39545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04"/>
                  </a:lnSpc>
                </a:pPr>
                <a:r>
                  <a:rPr lang="en-US" sz="1069" spc="53" dirty="0">
                    <a:solidFill>
                      <a:srgbClr val="000000"/>
                    </a:solidFill>
                    <a:latin typeface="Montserrat"/>
                  </a:rPr>
                  <a:t>"Radiate Love Living Out Divine Love </a:t>
                </a:r>
              </a:p>
              <a:p>
                <a:pPr algn="ctr">
                  <a:lnSpc>
                    <a:spcPts val="1604"/>
                  </a:lnSpc>
                </a:pPr>
                <a:r>
                  <a:rPr lang="en-US" sz="1069" spc="53" dirty="0">
                    <a:solidFill>
                      <a:srgbClr val="000000"/>
                    </a:solidFill>
                    <a:latin typeface="Montserrat"/>
                  </a:rPr>
                  <a:t>in Everyday Life", by Pastor Jane Doe</a:t>
                </a:r>
              </a:p>
            </p:txBody>
          </p:sp>
          <p:sp>
            <p:nvSpPr>
              <p:cNvPr id="16" name="Message"/>
              <p:cNvSpPr txBox="1"/>
              <p:nvPr/>
            </p:nvSpPr>
            <p:spPr>
              <a:xfrm>
                <a:off x="6297806" y="4934446"/>
                <a:ext cx="3442390" cy="2668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188"/>
                  </a:lnSpc>
                  <a:spcBef>
                    <a:spcPct val="0"/>
                  </a:spcBef>
                </a:pPr>
                <a:r>
                  <a:rPr lang="en-US" sz="1750" b="1" dirty="0">
                    <a:solidFill>
                      <a:srgbClr val="000000"/>
                    </a:solidFill>
                    <a:latin typeface="Fraunces 9pt" pitchFamily="2" charset="0"/>
                  </a:rPr>
                  <a:t>Message </a:t>
                </a:r>
              </a:p>
            </p:txBody>
          </p:sp>
          <p:sp>
            <p:nvSpPr>
              <p:cNvPr id="22" name="AutoShape 5"/>
              <p:cNvSpPr/>
              <p:nvPr/>
            </p:nvSpPr>
            <p:spPr>
              <a:xfrm>
                <a:off x="8019000" y="4420481"/>
                <a:ext cx="0" cy="412053"/>
              </a:xfrm>
              <a:prstGeom prst="line">
                <a:avLst/>
              </a:prstGeom>
              <a:ln w="12353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1 John 4:7-12, by Elder Tom Smith"/>
              <p:cNvSpPr txBox="1"/>
              <p:nvPr/>
            </p:nvSpPr>
            <p:spPr>
              <a:xfrm>
                <a:off x="6708739" y="4126376"/>
                <a:ext cx="2620523" cy="1916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04"/>
                  </a:lnSpc>
                </a:pPr>
                <a:r>
                  <a:rPr lang="en-US" sz="1069" spc="53" dirty="0">
                    <a:solidFill>
                      <a:srgbClr val="000000"/>
                    </a:solidFill>
                    <a:latin typeface="Montserrat"/>
                  </a:rPr>
                  <a:t>1 John 4:7-12, by Elder Tom Smith</a:t>
                </a:r>
              </a:p>
            </p:txBody>
          </p:sp>
          <p:sp>
            <p:nvSpPr>
              <p:cNvPr id="14" name="Scripture Reading"/>
              <p:cNvSpPr txBox="1"/>
              <p:nvPr/>
            </p:nvSpPr>
            <p:spPr>
              <a:xfrm>
                <a:off x="6584189" y="3793922"/>
                <a:ext cx="2869622" cy="2668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188"/>
                  </a:lnSpc>
                  <a:spcBef>
                    <a:spcPct val="0"/>
                  </a:spcBef>
                </a:pPr>
                <a:r>
                  <a:rPr lang="en-US" sz="1750" b="1" dirty="0">
                    <a:solidFill>
                      <a:srgbClr val="000000"/>
                    </a:solidFill>
                    <a:latin typeface="Fraunces 9pt" pitchFamily="2" charset="0"/>
                  </a:rPr>
                  <a:t>Scripture Reading</a:t>
                </a:r>
              </a:p>
            </p:txBody>
          </p:sp>
          <p:sp>
            <p:nvSpPr>
              <p:cNvPr id="21" name="AutoShape 4"/>
              <p:cNvSpPr/>
              <p:nvPr/>
            </p:nvSpPr>
            <p:spPr>
              <a:xfrm>
                <a:off x="8019000" y="3279398"/>
                <a:ext cx="0" cy="412053"/>
              </a:xfrm>
              <a:prstGeom prst="line">
                <a:avLst/>
              </a:prstGeom>
              <a:ln w="12353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ed by Pastor Jane Doe"/>
              <p:cNvSpPr txBox="1"/>
              <p:nvPr/>
            </p:nvSpPr>
            <p:spPr>
              <a:xfrm>
                <a:off x="6800692" y="2985292"/>
                <a:ext cx="2436618" cy="1916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04"/>
                  </a:lnSpc>
                </a:pPr>
                <a:r>
                  <a:rPr lang="en-US" sz="1069" spc="53" dirty="0">
                    <a:solidFill>
                      <a:srgbClr val="000000"/>
                    </a:solidFill>
                    <a:latin typeface="Montserrat"/>
                  </a:rPr>
                  <a:t>Led by Pastor Jane Doe</a:t>
                </a:r>
              </a:p>
            </p:txBody>
          </p:sp>
          <p:sp>
            <p:nvSpPr>
              <p:cNvPr id="12" name="Community Prayer"/>
              <p:cNvSpPr txBox="1"/>
              <p:nvPr/>
            </p:nvSpPr>
            <p:spPr>
              <a:xfrm>
                <a:off x="6684883" y="2652839"/>
                <a:ext cx="2668235" cy="2668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188"/>
                  </a:lnSpc>
                  <a:spcBef>
                    <a:spcPct val="0"/>
                  </a:spcBef>
                </a:pPr>
                <a:r>
                  <a:rPr lang="en-US" sz="1750" b="1" dirty="0">
                    <a:solidFill>
                      <a:srgbClr val="000000"/>
                    </a:solidFill>
                    <a:latin typeface="Fraunces 9pt" pitchFamily="2" charset="0"/>
                  </a:rPr>
                  <a:t>Community Prayer </a:t>
                </a:r>
              </a:p>
            </p:txBody>
          </p:sp>
          <p:sp>
            <p:nvSpPr>
              <p:cNvPr id="20" name="AutoShape 3"/>
              <p:cNvSpPr/>
              <p:nvPr/>
            </p:nvSpPr>
            <p:spPr>
              <a:xfrm>
                <a:off x="8019000" y="2138314"/>
                <a:ext cx="0" cy="412053"/>
              </a:xfrm>
              <a:prstGeom prst="line">
                <a:avLst/>
              </a:prstGeom>
              <a:ln w="12353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&quot;This is Amazing Grace&quot;"/>
              <p:cNvSpPr txBox="1"/>
              <p:nvPr/>
            </p:nvSpPr>
            <p:spPr>
              <a:xfrm>
                <a:off x="6800692" y="1844209"/>
                <a:ext cx="2436618" cy="1916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04"/>
                  </a:lnSpc>
                </a:pPr>
                <a:r>
                  <a:rPr lang="en-US" sz="1069" spc="53" dirty="0">
                    <a:solidFill>
                      <a:srgbClr val="000000"/>
                    </a:solidFill>
                    <a:latin typeface="Montserrat"/>
                  </a:rPr>
                  <a:t>"This is Amazing Grace"</a:t>
                </a:r>
              </a:p>
            </p:txBody>
          </p:sp>
          <p:sp>
            <p:nvSpPr>
              <p:cNvPr id="10" name="Opening Song"/>
              <p:cNvSpPr txBox="1"/>
              <p:nvPr/>
            </p:nvSpPr>
            <p:spPr>
              <a:xfrm>
                <a:off x="6684883" y="1511755"/>
                <a:ext cx="2668235" cy="2668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188"/>
                  </a:lnSpc>
                  <a:spcBef>
                    <a:spcPct val="0"/>
                  </a:spcBef>
                </a:pPr>
                <a:r>
                  <a:rPr lang="en-US" sz="1750" b="1" dirty="0">
                    <a:solidFill>
                      <a:srgbClr val="000000"/>
                    </a:solidFill>
                    <a:latin typeface="Fraunces 9pt" pitchFamily="2" charset="0"/>
                  </a:rPr>
                  <a:t>Opening Song</a:t>
                </a:r>
              </a:p>
            </p:txBody>
          </p:sp>
          <p:sp>
            <p:nvSpPr>
              <p:cNvPr id="19" name="AutoShape 2"/>
              <p:cNvSpPr/>
              <p:nvPr/>
            </p:nvSpPr>
            <p:spPr>
              <a:xfrm>
                <a:off x="8019000" y="997230"/>
                <a:ext cx="0" cy="412053"/>
              </a:xfrm>
              <a:prstGeom prst="line">
                <a:avLst/>
              </a:prstGeom>
              <a:ln w="12353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ORDER OF SERVICE"/>
              <p:cNvSpPr txBox="1"/>
              <p:nvPr/>
            </p:nvSpPr>
            <p:spPr>
              <a:xfrm>
                <a:off x="5741397" y="559498"/>
                <a:ext cx="4555207" cy="33526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564"/>
                  </a:lnSpc>
                </a:pPr>
                <a:r>
                  <a:rPr lang="en-US" sz="2396" b="1" spc="251" dirty="0">
                    <a:solidFill>
                      <a:srgbClr val="000000"/>
                    </a:solidFill>
                    <a:latin typeface="Fraunces 9pt" pitchFamily="2" charset="0"/>
                  </a:rPr>
                  <a:t>ORDER OF SERVICE</a:t>
                </a:r>
              </a:p>
            </p:txBody>
          </p:sp>
        </p:grpSp>
        <p:grpSp>
          <p:nvGrpSpPr>
            <p:cNvPr id="41" name="Group 2">
              <a:extLst>
                <a:ext uri="{FF2B5EF4-FFF2-40B4-BE49-F238E27FC236}">
                  <a16:creationId xmlns:a16="http://schemas.microsoft.com/office/drawing/2014/main" id="{F236826F-D590-EB9D-5B67-FBA408754C9E}"/>
                </a:ext>
              </a:extLst>
            </p:cNvPr>
            <p:cNvGrpSpPr/>
            <p:nvPr/>
          </p:nvGrpSpPr>
          <p:grpSpPr>
            <a:xfrm>
              <a:off x="718358" y="4715251"/>
              <a:ext cx="3909284" cy="2207899"/>
              <a:chOff x="718358" y="4715251"/>
              <a:chExt cx="3909284" cy="2207899"/>
            </a:xfrm>
          </p:grpSpPr>
          <p:sp>
            <p:nvSpPr>
              <p:cNvPr id="24" name="AutoShape 1"/>
              <p:cNvSpPr/>
              <p:nvPr/>
            </p:nvSpPr>
            <p:spPr>
              <a:xfrm>
                <a:off x="2081020" y="4715251"/>
                <a:ext cx="0" cy="2207899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Can't make it in person? No worries. Join our live-streamed services every Sunday"/>
              <p:cNvSpPr txBox="1"/>
              <p:nvPr/>
            </p:nvSpPr>
            <p:spPr>
              <a:xfrm>
                <a:off x="2258038" y="6207940"/>
                <a:ext cx="2369604" cy="69544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58"/>
                  </a:lnSpc>
                </a:pPr>
                <a:r>
                  <a:rPr lang="en-US" sz="800" spc="39" dirty="0">
                    <a:solidFill>
                      <a:srgbClr val="24271C"/>
                    </a:solidFill>
                    <a:latin typeface="Montserrat"/>
                  </a:rPr>
                  <a:t>Can't make it in person? No worries. Join our live-streamed services every Sunday </a:t>
                </a:r>
              </a:p>
              <a:p>
                <a:pPr>
                  <a:lnSpc>
                    <a:spcPts val="1058"/>
                  </a:lnSpc>
                </a:pPr>
                <a:r>
                  <a:rPr lang="en-US" sz="800" spc="39" dirty="0">
                    <a:solidFill>
                      <a:srgbClr val="24271C"/>
                    </a:solidFill>
                    <a:latin typeface="Montserrat"/>
                  </a:rPr>
                  <a:t>on our website or catch up later on our YouTube channel. Wherever you are, </a:t>
                </a:r>
              </a:p>
              <a:p>
                <a:pPr>
                  <a:lnSpc>
                    <a:spcPts val="1058"/>
                  </a:lnSpc>
                </a:pPr>
                <a:r>
                  <a:rPr lang="en-US" sz="800" spc="39" dirty="0">
                    <a:solidFill>
                      <a:srgbClr val="24271C"/>
                    </a:solidFill>
                    <a:latin typeface="Montserrat"/>
                  </a:rPr>
                  <a:t>we're there for you.</a:t>
                </a:r>
              </a:p>
            </p:txBody>
          </p:sp>
          <p:sp>
            <p:nvSpPr>
              <p:cNvPr id="28" name="ONLINE SERVICES"/>
              <p:cNvSpPr txBox="1"/>
              <p:nvPr/>
            </p:nvSpPr>
            <p:spPr>
              <a:xfrm>
                <a:off x="718358" y="6236515"/>
                <a:ext cx="1367294" cy="36444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19"/>
                  </a:lnSpc>
                </a:pPr>
                <a:r>
                  <a:rPr lang="en-US" sz="1326" b="1" dirty="0">
                    <a:solidFill>
                      <a:srgbClr val="24271C"/>
                    </a:solidFill>
                    <a:latin typeface="Fraunces 9pt" pitchFamily="2" charset="0"/>
                  </a:rPr>
                  <a:t>ONLINE </a:t>
                </a:r>
              </a:p>
              <a:p>
                <a:pPr>
                  <a:lnSpc>
                    <a:spcPts val="1419"/>
                  </a:lnSpc>
                </a:pPr>
                <a:r>
                  <a:rPr lang="en-US" sz="1326" b="1" dirty="0">
                    <a:solidFill>
                      <a:srgbClr val="24271C"/>
                    </a:solidFill>
                    <a:latin typeface="Fraunces 9pt" pitchFamily="2" charset="0"/>
                  </a:rPr>
                  <a:t>SERVICES</a:t>
                </a:r>
              </a:p>
            </p:txBody>
          </p:sp>
          <p:sp>
            <p:nvSpPr>
              <p:cNvPr id="25" name="New to Revolution City Church?"/>
              <p:cNvSpPr txBox="1"/>
              <p:nvPr/>
            </p:nvSpPr>
            <p:spPr>
              <a:xfrm>
                <a:off x="2258038" y="4860513"/>
                <a:ext cx="2232752" cy="9775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58"/>
                  </a:lnSpc>
                </a:pPr>
                <a:r>
                  <a:rPr lang="en-US" sz="800" spc="39" dirty="0">
                    <a:solidFill>
                      <a:srgbClr val="24271C"/>
                    </a:solidFill>
                    <a:latin typeface="Montserrat"/>
                  </a:rPr>
                  <a:t>New to Revolution City Church? </a:t>
                </a:r>
              </a:p>
              <a:p>
                <a:pPr>
                  <a:lnSpc>
                    <a:spcPts val="1058"/>
                  </a:lnSpc>
                </a:pPr>
                <a:r>
                  <a:rPr lang="en-US" sz="800" spc="39" dirty="0">
                    <a:solidFill>
                      <a:srgbClr val="24271C"/>
                    </a:solidFill>
                    <a:latin typeface="Montserrat"/>
                  </a:rPr>
                  <a:t>We're glad you're here! Join us for our newcomers' meetup every Sunday after the service. You'll get a chance to meet our pastor and learn more about our community. Let's connect and make you feel at home.</a:t>
                </a:r>
              </a:p>
            </p:txBody>
          </p:sp>
          <p:sp>
            <p:nvSpPr>
              <p:cNvPr id="26" name="NEWCOMERS"/>
              <p:cNvSpPr txBox="1"/>
              <p:nvPr/>
            </p:nvSpPr>
            <p:spPr>
              <a:xfrm>
                <a:off x="718358" y="4889088"/>
                <a:ext cx="1358029" cy="1795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19"/>
                  </a:lnSpc>
                </a:pPr>
                <a:r>
                  <a:rPr lang="en-US" sz="1326" b="1" dirty="0">
                    <a:solidFill>
                      <a:srgbClr val="24271C"/>
                    </a:solidFill>
                    <a:latin typeface="Fraunces 9pt" pitchFamily="2" charset="0"/>
                  </a:rPr>
                  <a:t>NEWCOMERS</a:t>
                </a:r>
              </a:p>
            </p:txBody>
          </p:sp>
        </p:grpSp>
        <p:grpSp>
          <p:nvGrpSpPr>
            <p:cNvPr id="38" name="Group 1">
              <a:extLst>
                <a:ext uri="{FF2B5EF4-FFF2-40B4-BE49-F238E27FC236}">
                  <a16:creationId xmlns:a16="http://schemas.microsoft.com/office/drawing/2014/main" id="{9A1C74FD-773A-0AD2-1FEE-740B7A23ABFF}"/>
                </a:ext>
              </a:extLst>
            </p:cNvPr>
            <p:cNvGrpSpPr/>
            <p:nvPr/>
          </p:nvGrpSpPr>
          <p:grpSpPr>
            <a:xfrm>
              <a:off x="786784" y="530923"/>
              <a:ext cx="3772433" cy="3239825"/>
              <a:chOff x="786784" y="530923"/>
              <a:chExt cx="3772433" cy="3239825"/>
            </a:xfrm>
          </p:grpSpPr>
          <p:sp>
            <p:nvSpPr>
              <p:cNvPr id="31" name="Freeform 1"/>
              <p:cNvSpPr/>
              <p:nvPr/>
            </p:nvSpPr>
            <p:spPr>
              <a:xfrm>
                <a:off x="786784" y="530923"/>
                <a:ext cx="3772433" cy="3239825"/>
              </a:xfrm>
              <a:custGeom>
                <a:avLst/>
                <a:gdLst/>
                <a:ahLst/>
                <a:cxnLst/>
                <a:rect l="l" t="t" r="r" b="b"/>
                <a:pathLst>
                  <a:path w="1351955" h="1161080">
                    <a:moveTo>
                      <a:pt x="0" y="0"/>
                    </a:moveTo>
                    <a:lnTo>
                      <a:pt x="1351955" y="0"/>
                    </a:lnTo>
                    <a:lnTo>
                      <a:pt x="1351955" y="1161080"/>
                    </a:lnTo>
                    <a:lnTo>
                      <a:pt x="0" y="1161080"/>
                    </a:lnTo>
                    <a:close/>
                  </a:path>
                </a:pathLst>
              </a:custGeom>
              <a:solidFill>
                <a:srgbClr val="FFFFFF">
                  <a:alpha val="9098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Welcome to Revolution City Church."/>
              <p:cNvSpPr txBox="1"/>
              <p:nvPr/>
            </p:nvSpPr>
            <p:spPr>
              <a:xfrm>
                <a:off x="1016300" y="1895061"/>
                <a:ext cx="3313400" cy="122475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55"/>
                  </a:lnSpc>
                </a:pPr>
                <a:r>
                  <a:rPr lang="en-US" sz="1069" spc="54" dirty="0">
                    <a:solidFill>
                      <a:srgbClr val="24271C"/>
                    </a:solidFill>
                    <a:latin typeface="Montserrat"/>
                  </a:rPr>
                  <a:t>Welcome to Revolution City Church. </a:t>
                </a:r>
              </a:p>
              <a:p>
                <a:pPr algn="ctr">
                  <a:lnSpc>
                    <a:spcPts val="1455"/>
                  </a:lnSpc>
                </a:pPr>
                <a:r>
                  <a:rPr lang="en-US" sz="1069" spc="54" dirty="0">
                    <a:solidFill>
                      <a:srgbClr val="24271C"/>
                    </a:solidFill>
                    <a:latin typeface="Montserrat"/>
                  </a:rPr>
                  <a:t>We are a vibrant, inclusive community committed to living out Jesus' revolutionary message of love. Our vision is to create </a:t>
                </a:r>
              </a:p>
              <a:p>
                <a:pPr algn="ctr">
                  <a:lnSpc>
                    <a:spcPts val="1455"/>
                  </a:lnSpc>
                </a:pPr>
                <a:r>
                  <a:rPr lang="en-US" sz="1069" spc="54" dirty="0">
                    <a:solidFill>
                      <a:srgbClr val="24271C"/>
                    </a:solidFill>
                    <a:latin typeface="Montserrat"/>
                  </a:rPr>
                  <a:t>a space where love is the default, where acceptance is unconditional, and where everyone feels at home.</a:t>
                </a:r>
              </a:p>
            </p:txBody>
          </p:sp>
          <p:sp>
            <p:nvSpPr>
              <p:cNvPr id="33" name="WELCOME &amp; VISION STATEMENT"/>
              <p:cNvSpPr txBox="1"/>
              <p:nvPr/>
            </p:nvSpPr>
            <p:spPr>
              <a:xfrm>
                <a:off x="1184613" y="1131513"/>
                <a:ext cx="2976774" cy="54968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06"/>
                  </a:lnSpc>
                </a:pPr>
                <a:r>
                  <a:rPr lang="en-US" sz="1750" b="1" spc="183" dirty="0">
                    <a:solidFill>
                      <a:srgbClr val="24271C"/>
                    </a:solidFill>
                    <a:latin typeface="Fraunces 9pt" pitchFamily="2" charset="0"/>
                  </a:rPr>
                  <a:t>WELCOME &amp; VISION STATEMENT</a:t>
                </a:r>
              </a:p>
            </p:txBody>
          </p:sp>
        </p:grpSp>
        <p:sp>
          <p:nvSpPr>
            <p:cNvPr id="35" name="TemplateLAB"/>
            <p:cNvSpPr/>
            <p:nvPr/>
          </p:nvSpPr>
          <p:spPr>
            <a:xfrm>
              <a:off x="2325785" y="835943"/>
              <a:ext cx="694430" cy="114581"/>
            </a:xfrm>
            <a:custGeom>
              <a:avLst/>
              <a:gdLst/>
              <a:ahLst/>
              <a:cxnLst/>
              <a:rect l="l" t="t" r="r" b="b"/>
              <a:pathLst>
                <a:path w="925907" h="152775">
                  <a:moveTo>
                    <a:pt x="0" y="0"/>
                  </a:moveTo>
                  <a:lnTo>
                    <a:pt x="925907" y="0"/>
                  </a:lnTo>
                  <a:lnTo>
                    <a:pt x="925907" y="152775"/>
                  </a:lnTo>
                  <a:lnTo>
                    <a:pt x="0" y="152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253</Words>
  <Application>Microsoft Office PowerPoint</Application>
  <PresentationFormat>Custom</PresentationFormat>
  <Paragraphs>36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Arial</vt:lpstr>
      <vt:lpstr>Fraunces 9pt</vt:lpstr>
      <vt:lpstr>Montserrat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bulletin template (Bifold)</dc:title>
  <dc:creator>HOÀNG ANH</dc:creator>
  <cp:lastModifiedBy>5403</cp:lastModifiedBy>
  <cp:revision>10</cp:revision>
  <dcterms:created xsi:type="dcterms:W3CDTF">2006-08-16T00:00:00Z</dcterms:created>
  <dcterms:modified xsi:type="dcterms:W3CDTF">2023-08-11T14:49:29Z</dcterms:modified>
  <dc:identifier>DAFrG0QKuKY</dc:identifier>
</cp:coreProperties>
</file>