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79" r:id="rId2"/>
    <p:sldId id="263" r:id="rId3"/>
  </p:sldIdLst>
  <p:sldSz cx="10693400" cy="75565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ormorant Garamond" pitchFamily="2" charset="0"/>
      <p:regular r:id="rId8"/>
      <p:bold r:id="rId9"/>
      <p:italic r:id="rId10"/>
      <p:boldItalic r:id="rId11"/>
    </p:embeddedFont>
    <p:embeddedFont>
      <p:font typeface="Cormorant Garamond SemiBold" pitchFamily="2" charset="0"/>
      <p:bold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1F12"/>
    <a:srgbClr val="E0863A"/>
    <a:srgbClr val="1E1E21"/>
    <a:srgbClr val="F9F0DF"/>
    <a:srgbClr val="0F3F3F"/>
    <a:srgbClr val="005693"/>
    <a:srgbClr val="2F9A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22" autoAdjust="0"/>
  </p:normalViewPr>
  <p:slideViewPr>
    <p:cSldViewPr>
      <p:cViewPr varScale="1">
        <p:scale>
          <a:sx n="75" d="100"/>
          <a:sy n="75" d="100"/>
        </p:scale>
        <p:origin x="614" y="4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0" userDrawn="1">
          <p15:clr>
            <a:srgbClr val="FBAE40"/>
          </p15:clr>
        </p15:guide>
        <p15:guide id="2" pos="336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80" userDrawn="1">
          <p15:clr>
            <a:srgbClr val="F26B43"/>
          </p15:clr>
        </p15:guide>
        <p15:guide id="2" pos="336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9">
            <a:extLst>
              <a:ext uri="{FF2B5EF4-FFF2-40B4-BE49-F238E27FC236}">
                <a16:creationId xmlns:a16="http://schemas.microsoft.com/office/drawing/2014/main" id="{954572A8-A4A9-258D-D3B6-D04026FDE8DB}"/>
              </a:ext>
            </a:extLst>
          </p:cNvPr>
          <p:cNvGrpSpPr/>
          <p:nvPr/>
        </p:nvGrpSpPr>
        <p:grpSpPr>
          <a:xfrm>
            <a:off x="0" y="0"/>
            <a:ext cx="10691998" cy="7633374"/>
            <a:chOff x="0" y="0"/>
            <a:chExt cx="10691998" cy="7633374"/>
          </a:xfrm>
        </p:grpSpPr>
        <p:sp>
          <p:nvSpPr>
            <p:cNvPr id="5" name="Freeform 2"/>
            <p:cNvSpPr/>
            <p:nvPr/>
          </p:nvSpPr>
          <p:spPr>
            <a:xfrm>
              <a:off x="5346000" y="0"/>
              <a:ext cx="5345998" cy="7633374"/>
            </a:xfrm>
            <a:custGeom>
              <a:avLst/>
              <a:gdLst/>
              <a:ahLst/>
              <a:cxnLst/>
              <a:rect l="l" t="t" r="r" b="b"/>
              <a:pathLst>
                <a:path w="2518685" h="3596346">
                  <a:moveTo>
                    <a:pt x="0" y="0"/>
                  </a:moveTo>
                  <a:lnTo>
                    <a:pt x="2518685" y="0"/>
                  </a:lnTo>
                  <a:lnTo>
                    <a:pt x="2518685" y="3596346"/>
                  </a:lnTo>
                  <a:lnTo>
                    <a:pt x="0" y="3596346"/>
                  </a:lnTo>
                  <a:close/>
                </a:path>
              </a:pathLst>
            </a:custGeom>
            <a:solidFill>
              <a:srgbClr val="F5F5E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0" name="Group 2">
              <a:extLst>
                <a:ext uri="{FF2B5EF4-FFF2-40B4-BE49-F238E27FC236}">
                  <a16:creationId xmlns:a16="http://schemas.microsoft.com/office/drawing/2014/main" id="{473FF7E1-AFF1-6892-B382-DCCF8D56ACFF}"/>
                </a:ext>
              </a:extLst>
            </p:cNvPr>
            <p:cNvGrpSpPr/>
            <p:nvPr/>
          </p:nvGrpSpPr>
          <p:grpSpPr>
            <a:xfrm>
              <a:off x="6607675" y="1476763"/>
              <a:ext cx="2822649" cy="5327189"/>
              <a:chOff x="6607675" y="1476763"/>
              <a:chExt cx="2822649" cy="5327189"/>
            </a:xfrm>
          </p:grpSpPr>
          <p:sp>
            <p:nvSpPr>
              <p:cNvPr id="15" name="August 14, 2023"/>
              <p:cNvSpPr txBox="1"/>
              <p:nvPr/>
            </p:nvSpPr>
            <p:spPr>
              <a:xfrm>
                <a:off x="6892179" y="6549848"/>
                <a:ext cx="2253642" cy="25410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2287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61" b="0" i="0" u="none" strike="noStrike" kern="1200" cap="none" spc="98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rmorant Garamond"/>
                    <a:ea typeface="+mn-ea"/>
                    <a:cs typeface="+mn-cs"/>
                  </a:rPr>
                  <a:t>August 14, 2023</a:t>
                </a:r>
              </a:p>
            </p:txBody>
          </p:sp>
          <p:sp>
            <p:nvSpPr>
              <p:cNvPr id="14" name="Community Christian"/>
              <p:cNvSpPr txBox="1"/>
              <p:nvPr/>
            </p:nvSpPr>
            <p:spPr>
              <a:xfrm>
                <a:off x="6607675" y="3222773"/>
                <a:ext cx="2822649" cy="198759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522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16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B76E22"/>
                    </a:solidFill>
                    <a:effectLst/>
                    <a:uLnTx/>
                    <a:uFillTx/>
                    <a:latin typeface="Cormorant Garamond" pitchFamily="2" charset="0"/>
                    <a:ea typeface="Cormorant Garamond" pitchFamily="2" charset="0"/>
                  </a:rPr>
                  <a:t>Community Christian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ts val="5229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16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B76E22"/>
                    </a:solidFill>
                    <a:effectLst/>
                    <a:uLnTx/>
                    <a:uFillTx/>
                    <a:latin typeface="Cormorant Garamond" pitchFamily="2" charset="0"/>
                    <a:ea typeface="Cormorant Garamond" pitchFamily="2" charset="0"/>
                  </a:rPr>
                  <a:t>Church</a:t>
                </a:r>
              </a:p>
            </p:txBody>
          </p:sp>
          <p:pic>
            <p:nvPicPr>
              <p:cNvPr id="13" name="Graphic">
                <a:extLst>
                  <a:ext uri="{FF2B5EF4-FFF2-40B4-BE49-F238E27FC236}">
                    <a16:creationId xmlns:a16="http://schemas.microsoft.com/office/drawing/2014/main" id="{F8956ACF-5F1C-7618-6D71-1B29E5AFF1B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 l="16018" r="15965"/>
              <a:stretch/>
            </p:blipFill>
            <p:spPr>
              <a:xfrm>
                <a:off x="7263700" y="1476763"/>
                <a:ext cx="1512000" cy="1571164"/>
              </a:xfrm>
              <a:prstGeom prst="rect">
                <a:avLst/>
              </a:prstGeom>
            </p:spPr>
          </p:pic>
        </p:grpSp>
        <p:sp>
          <p:nvSpPr>
            <p:cNvPr id="3" name="Freeform 1"/>
            <p:cNvSpPr/>
            <p:nvPr/>
          </p:nvSpPr>
          <p:spPr>
            <a:xfrm>
              <a:off x="0" y="0"/>
              <a:ext cx="5345998" cy="7633374"/>
            </a:xfrm>
            <a:custGeom>
              <a:avLst/>
              <a:gdLst/>
              <a:ahLst/>
              <a:cxnLst/>
              <a:rect l="l" t="t" r="r" b="b"/>
              <a:pathLst>
                <a:path w="2518685" h="3596346">
                  <a:moveTo>
                    <a:pt x="0" y="0"/>
                  </a:moveTo>
                  <a:lnTo>
                    <a:pt x="2518685" y="0"/>
                  </a:lnTo>
                  <a:lnTo>
                    <a:pt x="2518685" y="3596346"/>
                  </a:lnTo>
                  <a:lnTo>
                    <a:pt x="0" y="3596346"/>
                  </a:lnTo>
                  <a:close/>
                </a:path>
              </a:pathLst>
            </a:custGeom>
            <a:solidFill>
              <a:srgbClr val="0E5B5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1" name="Group 1">
              <a:extLst>
                <a:ext uri="{FF2B5EF4-FFF2-40B4-BE49-F238E27FC236}">
                  <a16:creationId xmlns:a16="http://schemas.microsoft.com/office/drawing/2014/main" id="{8C123184-B1BA-5E5C-0BB5-DDFA5D18FD61}"/>
                </a:ext>
              </a:extLst>
            </p:cNvPr>
            <p:cNvGrpSpPr/>
            <p:nvPr/>
          </p:nvGrpSpPr>
          <p:grpSpPr>
            <a:xfrm>
              <a:off x="1017586" y="932152"/>
              <a:ext cx="3310828" cy="5871849"/>
              <a:chOff x="1017586" y="932152"/>
              <a:chExt cx="3310828" cy="5871849"/>
            </a:xfrm>
          </p:grpSpPr>
          <p:sp>
            <p:nvSpPr>
              <p:cNvPr id="10" name="+123-456-7890"/>
              <p:cNvSpPr txBox="1"/>
              <p:nvPr/>
            </p:nvSpPr>
            <p:spPr>
              <a:xfrm>
                <a:off x="1410015" y="6179535"/>
                <a:ext cx="2525971" cy="62446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173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67" b="0" i="0" u="none" strike="noStrike" kern="1200" cap="none" spc="80" normalizeH="0" baseline="0" noProof="0" dirty="0">
                    <a:ln>
                      <a:noFill/>
                    </a:ln>
                    <a:solidFill>
                      <a:srgbClr val="F5F5EF"/>
                    </a:solidFill>
                    <a:effectLst/>
                    <a:uLnTx/>
                    <a:uFillTx/>
                    <a:latin typeface="Cormorant Garamond"/>
                    <a:ea typeface="+mn-ea"/>
                    <a:cs typeface="+mn-cs"/>
                  </a:rPr>
                  <a:t>+123-456-7890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ts val="173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67" b="0" i="0" u="none" strike="noStrike" kern="1200" cap="none" spc="80" normalizeH="0" baseline="0" noProof="0" dirty="0">
                    <a:ln>
                      <a:noFill/>
                    </a:ln>
                    <a:solidFill>
                      <a:srgbClr val="F5F5EF"/>
                    </a:solidFill>
                    <a:effectLst/>
                    <a:uLnTx/>
                    <a:uFillTx/>
                    <a:latin typeface="Cormorant Garamond"/>
                    <a:ea typeface="+mn-ea"/>
                    <a:cs typeface="+mn-cs"/>
                  </a:rPr>
                  <a:t>hello@templatelab.com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ts val="1739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67" b="0" i="0" u="none" strike="noStrike" kern="1200" cap="none" spc="80" normalizeH="0" baseline="0" noProof="0" dirty="0">
                    <a:ln>
                      <a:noFill/>
                    </a:ln>
                    <a:solidFill>
                      <a:srgbClr val="F5F5EF"/>
                    </a:solidFill>
                    <a:effectLst/>
                    <a:uLnTx/>
                    <a:uFillTx/>
                    <a:latin typeface="Cormorant Garamond"/>
                    <a:ea typeface="+mn-ea"/>
                    <a:cs typeface="+mn-cs"/>
                  </a:rPr>
                  <a:t>www.templatelab.com</a:t>
                </a:r>
              </a:p>
            </p:txBody>
          </p:sp>
          <p:sp>
            <p:nvSpPr>
              <p:cNvPr id="9" name="Contact Us"/>
              <p:cNvSpPr txBox="1"/>
              <p:nvPr/>
            </p:nvSpPr>
            <p:spPr>
              <a:xfrm>
                <a:off x="1410015" y="5747651"/>
                <a:ext cx="2525971" cy="34770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2774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237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5F5EF"/>
                    </a:solidFill>
                    <a:effectLst/>
                    <a:uLnTx/>
                    <a:uFillTx/>
                    <a:latin typeface="Cormorant Garamond" pitchFamily="2" charset="0"/>
                    <a:ea typeface="Cormorant Garamond" pitchFamily="2" charset="0"/>
                  </a:rPr>
                  <a:t>Contact Us</a:t>
                </a:r>
              </a:p>
            </p:txBody>
          </p:sp>
          <p:sp>
            <p:nvSpPr>
              <p:cNvPr id="8" name="Line"/>
              <p:cNvSpPr/>
              <p:nvPr/>
            </p:nvSpPr>
            <p:spPr>
              <a:xfrm>
                <a:off x="1763468" y="2649042"/>
                <a:ext cx="1819064" cy="28099"/>
              </a:xfrm>
              <a:custGeom>
                <a:avLst/>
                <a:gdLst/>
                <a:ahLst/>
                <a:cxnLst/>
                <a:rect l="l" t="t" r="r" b="b"/>
                <a:pathLst>
                  <a:path w="4521862" h="69850">
                    <a:moveTo>
                      <a:pt x="4231032" y="0"/>
                    </a:moveTo>
                    <a:lnTo>
                      <a:pt x="0" y="0"/>
                    </a:lnTo>
                    <a:lnTo>
                      <a:pt x="0" y="69850"/>
                    </a:lnTo>
                    <a:lnTo>
                      <a:pt x="4521862" y="69850"/>
                    </a:lnTo>
                    <a:lnTo>
                      <a:pt x="4521862" y="0"/>
                    </a:lnTo>
                    <a:close/>
                  </a:path>
                </a:pathLst>
              </a:custGeom>
              <a:solidFill>
                <a:srgbClr val="F5F5EF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" name="- John 3:16"/>
              <p:cNvSpPr txBox="1"/>
              <p:nvPr/>
            </p:nvSpPr>
            <p:spPr>
              <a:xfrm>
                <a:off x="1419830" y="1932422"/>
                <a:ext cx="2506340" cy="23846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1974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65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F5F5EF"/>
                    </a:solidFill>
                    <a:effectLst/>
                    <a:uLnTx/>
                    <a:uFillTx/>
                    <a:latin typeface="Cormorant Garamond" pitchFamily="2" charset="0"/>
                    <a:ea typeface="Cormorant Garamond" pitchFamily="2" charset="0"/>
                  </a:rPr>
                  <a:t>- John 3:16</a:t>
                </a:r>
              </a:p>
            </p:txBody>
          </p:sp>
          <p:sp>
            <p:nvSpPr>
              <p:cNvPr id="11" name="&quot;For God so loved the world, that he gave his only Son, that whoever believes in him should not perish but have eternal life.&quot;"/>
              <p:cNvSpPr txBox="1"/>
              <p:nvPr/>
            </p:nvSpPr>
            <p:spPr>
              <a:xfrm>
                <a:off x="1017586" y="932152"/>
                <a:ext cx="3310828" cy="97783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260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71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F5F5EF"/>
                    </a:solidFill>
                    <a:effectLst/>
                    <a:uLnTx/>
                    <a:uFillTx/>
                    <a:latin typeface="Cormorant Garamond" pitchFamily="2" charset="0"/>
                    <a:ea typeface="Cormorant Garamond" pitchFamily="2" charset="0"/>
                  </a:rPr>
                  <a:t>"For God so loved the world, that he gave his only Son, that whoever believes in him should not perish but have eternal life." </a:t>
                </a:r>
              </a:p>
            </p:txBody>
          </p:sp>
        </p:grpSp>
        <p:sp>
          <p:nvSpPr>
            <p:cNvPr id="17" name="TemplateLAB"/>
            <p:cNvSpPr/>
            <p:nvPr/>
          </p:nvSpPr>
          <p:spPr>
            <a:xfrm>
              <a:off x="7671785" y="756000"/>
              <a:ext cx="694430" cy="114581"/>
            </a:xfrm>
            <a:custGeom>
              <a:avLst/>
              <a:gdLst/>
              <a:ahLst/>
              <a:cxnLst/>
              <a:rect l="l" t="t" r="r" b="b"/>
              <a:pathLst>
                <a:path w="925907" h="152775">
                  <a:moveTo>
                    <a:pt x="0" y="0"/>
                  </a:moveTo>
                  <a:lnTo>
                    <a:pt x="925907" y="0"/>
                  </a:lnTo>
                  <a:lnTo>
                    <a:pt x="925907" y="152775"/>
                  </a:lnTo>
                  <a:lnTo>
                    <a:pt x="0" y="1527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9">
            <a:extLst>
              <a:ext uri="{FF2B5EF4-FFF2-40B4-BE49-F238E27FC236}">
                <a16:creationId xmlns:a16="http://schemas.microsoft.com/office/drawing/2014/main" id="{9CF5C23F-46A1-1C7C-9B5E-A6F200F1EFA3}"/>
              </a:ext>
            </a:extLst>
          </p:cNvPr>
          <p:cNvGrpSpPr/>
          <p:nvPr/>
        </p:nvGrpSpPr>
        <p:grpSpPr>
          <a:xfrm>
            <a:off x="0" y="0"/>
            <a:ext cx="10692000" cy="7675302"/>
            <a:chOff x="0" y="0"/>
            <a:chExt cx="10692000" cy="7675302"/>
          </a:xfrm>
        </p:grpSpPr>
        <p:sp>
          <p:nvSpPr>
            <p:cNvPr id="5" name="Freeform"/>
            <p:cNvSpPr/>
            <p:nvPr/>
          </p:nvSpPr>
          <p:spPr>
            <a:xfrm>
              <a:off x="5346000" y="0"/>
              <a:ext cx="5345998" cy="7633374"/>
            </a:xfrm>
            <a:custGeom>
              <a:avLst/>
              <a:gdLst/>
              <a:ahLst/>
              <a:cxnLst/>
              <a:rect l="l" t="t" r="r" b="b"/>
              <a:pathLst>
                <a:path w="2518685" h="3596346">
                  <a:moveTo>
                    <a:pt x="0" y="0"/>
                  </a:moveTo>
                  <a:lnTo>
                    <a:pt x="2518685" y="0"/>
                  </a:lnTo>
                  <a:lnTo>
                    <a:pt x="2518685" y="3596346"/>
                  </a:lnTo>
                  <a:lnTo>
                    <a:pt x="0" y="3596346"/>
                  </a:lnTo>
                  <a:close/>
                </a:path>
              </a:pathLst>
            </a:custGeom>
            <a:solidFill>
              <a:srgbClr val="F5F5E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317B6FC-9BD5-5A3F-1BD0-DF314A9F17E9}"/>
                </a:ext>
              </a:extLst>
            </p:cNvPr>
            <p:cNvGrpSpPr/>
            <p:nvPr/>
          </p:nvGrpSpPr>
          <p:grpSpPr>
            <a:xfrm>
              <a:off x="6150790" y="4487841"/>
              <a:ext cx="3736420" cy="2436821"/>
              <a:chOff x="6150790" y="4487841"/>
              <a:chExt cx="3736420" cy="2436821"/>
            </a:xfrm>
          </p:grpSpPr>
          <p:sp>
            <p:nvSpPr>
              <p:cNvPr id="28" name="Wardiere Seminar"/>
              <p:cNvSpPr txBox="1"/>
              <p:nvPr/>
            </p:nvSpPr>
            <p:spPr>
              <a:xfrm>
                <a:off x="8104167" y="6520996"/>
                <a:ext cx="1558403" cy="17953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1" indent="0" algn="l" defTabSz="914400" rtl="0" eaLnBrk="1" fontAlgn="auto" latinLnBrk="0" hangingPunct="1">
                  <a:lnSpc>
                    <a:spcPts val="1377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67" b="0" i="0" u="none" strike="noStrike" kern="1200" cap="none" spc="21" normalizeH="0" baseline="0" noProof="0" dirty="0" err="1">
                    <a:ln>
                      <a:noFill/>
                    </a:ln>
                    <a:solidFill>
                      <a:srgbClr val="0E5B5F"/>
                    </a:solidFill>
                    <a:effectLst/>
                    <a:uLnTx/>
                    <a:uFillTx/>
                    <a:latin typeface="Cormorant Garamond SemiBold" pitchFamily="2" charset="0"/>
                    <a:ea typeface="Cormorant Garamond SemiBold" pitchFamily="2" charset="0"/>
                  </a:rPr>
                  <a:t>Wardiere</a:t>
                </a:r>
                <a:r>
                  <a:rPr kumimoji="0" lang="en-US" sz="1167" b="0" i="0" u="none" strike="noStrike" kern="1200" cap="none" spc="21" normalizeH="0" baseline="0" noProof="0" dirty="0">
                    <a:ln>
                      <a:noFill/>
                    </a:ln>
                    <a:solidFill>
                      <a:srgbClr val="0E5B5F"/>
                    </a:solidFill>
                    <a:effectLst/>
                    <a:uLnTx/>
                    <a:uFillTx/>
                    <a:latin typeface="Cormorant Garamond SemiBold" pitchFamily="2" charset="0"/>
                    <a:ea typeface="Cormorant Garamond SemiBold" pitchFamily="2" charset="0"/>
                  </a:rPr>
                  <a:t> Seminar</a:t>
                </a:r>
              </a:p>
            </p:txBody>
          </p:sp>
          <p:sp>
            <p:nvSpPr>
              <p:cNvPr id="27" name="Thursday"/>
              <p:cNvSpPr txBox="1"/>
              <p:nvPr/>
            </p:nvSpPr>
            <p:spPr>
              <a:xfrm>
                <a:off x="6375431" y="6393339"/>
                <a:ext cx="1154324" cy="41062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ts val="160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64" b="1" i="0" u="none" strike="noStrike" kern="1200" cap="none" spc="140" normalizeH="0" baseline="0" noProof="0" dirty="0">
                    <a:ln>
                      <a:noFill/>
                    </a:ln>
                    <a:solidFill>
                      <a:srgbClr val="B76E22"/>
                    </a:solidFill>
                    <a:effectLst/>
                    <a:uLnTx/>
                    <a:uFillTx/>
                    <a:latin typeface="Cormorant Garamond" pitchFamily="2" charset="0"/>
                    <a:ea typeface="Cormorant Garamond" pitchFamily="2" charset="0"/>
                  </a:rPr>
                  <a:t> Thursday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ts val="1605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64" b="1" i="0" u="none" strike="noStrike" kern="1200" cap="none" spc="140" normalizeH="0" baseline="0" noProof="0" dirty="0">
                    <a:ln>
                      <a:noFill/>
                    </a:ln>
                    <a:solidFill>
                      <a:srgbClr val="B76E22"/>
                    </a:solidFill>
                    <a:effectLst/>
                    <a:uLnTx/>
                    <a:uFillTx/>
                    <a:latin typeface="Cormorant Garamond" pitchFamily="2" charset="0"/>
                    <a:ea typeface="Cormorant Garamond" pitchFamily="2" charset="0"/>
                  </a:rPr>
                  <a:t>9 AM</a:t>
                </a:r>
              </a:p>
            </p:txBody>
          </p:sp>
          <p:sp>
            <p:nvSpPr>
              <p:cNvPr id="26" name="Warner Party"/>
              <p:cNvSpPr txBox="1"/>
              <p:nvPr/>
            </p:nvSpPr>
            <p:spPr>
              <a:xfrm>
                <a:off x="8104167" y="5896202"/>
                <a:ext cx="1558403" cy="17953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1" indent="0" algn="l" defTabSz="914400" rtl="0" eaLnBrk="1" fontAlgn="auto" latinLnBrk="0" hangingPunct="1">
                  <a:lnSpc>
                    <a:spcPts val="1377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67" b="0" i="0" u="none" strike="noStrike" kern="1200" cap="none" spc="21" normalizeH="0" baseline="0" noProof="0" dirty="0">
                    <a:ln>
                      <a:noFill/>
                    </a:ln>
                    <a:solidFill>
                      <a:srgbClr val="0E5B5F"/>
                    </a:solidFill>
                    <a:effectLst/>
                    <a:uLnTx/>
                    <a:uFillTx/>
                    <a:latin typeface="Cormorant Garamond SemiBold" pitchFamily="2" charset="0"/>
                    <a:ea typeface="Cormorant Garamond SemiBold" pitchFamily="2" charset="0"/>
                  </a:rPr>
                  <a:t>Warner Party</a:t>
                </a:r>
              </a:p>
            </p:txBody>
          </p:sp>
          <p:sp>
            <p:nvSpPr>
              <p:cNvPr id="25" name="Wednesday"/>
              <p:cNvSpPr txBox="1"/>
              <p:nvPr/>
            </p:nvSpPr>
            <p:spPr>
              <a:xfrm>
                <a:off x="6375431" y="5768545"/>
                <a:ext cx="1154324" cy="41062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ts val="160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64" b="1" i="0" u="none" strike="noStrike" kern="1200" cap="none" spc="140" normalizeH="0" baseline="0" noProof="0" dirty="0">
                    <a:ln>
                      <a:noFill/>
                    </a:ln>
                    <a:solidFill>
                      <a:srgbClr val="B76E22"/>
                    </a:solidFill>
                    <a:effectLst/>
                    <a:uLnTx/>
                    <a:uFillTx/>
                    <a:latin typeface="Cormorant Garamond" pitchFamily="2" charset="0"/>
                    <a:ea typeface="Cormorant Garamond" pitchFamily="2" charset="0"/>
                  </a:rPr>
                  <a:t>Wednesday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ts val="1605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64" b="1" i="0" u="none" strike="noStrike" kern="1200" cap="none" spc="140" normalizeH="0" baseline="0" noProof="0" dirty="0">
                    <a:ln>
                      <a:noFill/>
                    </a:ln>
                    <a:solidFill>
                      <a:srgbClr val="B76E22"/>
                    </a:solidFill>
                    <a:effectLst/>
                    <a:uLnTx/>
                    <a:uFillTx/>
                    <a:latin typeface="Cormorant Garamond" pitchFamily="2" charset="0"/>
                    <a:ea typeface="Cormorant Garamond" pitchFamily="2" charset="0"/>
                  </a:rPr>
                  <a:t>6:30 PM</a:t>
                </a:r>
              </a:p>
            </p:txBody>
          </p:sp>
          <p:sp>
            <p:nvSpPr>
              <p:cNvPr id="24" name="Paucek Event"/>
              <p:cNvSpPr txBox="1"/>
              <p:nvPr/>
            </p:nvSpPr>
            <p:spPr>
              <a:xfrm>
                <a:off x="8104167" y="5271408"/>
                <a:ext cx="1558403" cy="17953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1" indent="0" algn="l" defTabSz="914400" rtl="0" eaLnBrk="1" fontAlgn="auto" latinLnBrk="0" hangingPunct="1">
                  <a:lnSpc>
                    <a:spcPts val="1377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67" b="0" i="0" u="none" strike="noStrike" kern="1200" cap="none" spc="21" normalizeH="0" baseline="0" noProof="0" dirty="0" err="1">
                    <a:ln>
                      <a:noFill/>
                    </a:ln>
                    <a:solidFill>
                      <a:srgbClr val="0E5B5F"/>
                    </a:solidFill>
                    <a:effectLst/>
                    <a:uLnTx/>
                    <a:uFillTx/>
                    <a:latin typeface="Cormorant Garamond SemiBold" pitchFamily="2" charset="0"/>
                    <a:ea typeface="Cormorant Garamond SemiBold" pitchFamily="2" charset="0"/>
                  </a:rPr>
                  <a:t>Paucek</a:t>
                </a:r>
                <a:r>
                  <a:rPr kumimoji="0" lang="en-US" sz="1167" b="0" i="0" u="none" strike="noStrike" kern="1200" cap="none" spc="21" normalizeH="0" baseline="0" noProof="0" dirty="0">
                    <a:ln>
                      <a:noFill/>
                    </a:ln>
                    <a:solidFill>
                      <a:srgbClr val="0E5B5F"/>
                    </a:solidFill>
                    <a:effectLst/>
                    <a:uLnTx/>
                    <a:uFillTx/>
                    <a:latin typeface="Cormorant Garamond SemiBold" pitchFamily="2" charset="0"/>
                    <a:ea typeface="Cormorant Garamond SemiBold" pitchFamily="2" charset="0"/>
                  </a:rPr>
                  <a:t> Event</a:t>
                </a:r>
              </a:p>
            </p:txBody>
          </p:sp>
          <p:sp>
            <p:nvSpPr>
              <p:cNvPr id="23" name="Tuesday"/>
              <p:cNvSpPr txBox="1"/>
              <p:nvPr/>
            </p:nvSpPr>
            <p:spPr>
              <a:xfrm>
                <a:off x="6375431" y="5143751"/>
                <a:ext cx="1154324" cy="41062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ts val="1605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64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B76E22"/>
                    </a:solidFill>
                    <a:effectLst/>
                    <a:uLnTx/>
                    <a:uFillTx/>
                    <a:latin typeface="Cormorant Garamond" pitchFamily="2" charset="0"/>
                    <a:ea typeface="Cormorant Garamond" pitchFamily="2" charset="0"/>
                  </a:rPr>
                  <a:t>Tuesday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ts val="1605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64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B76E22"/>
                    </a:solidFill>
                    <a:effectLst/>
                    <a:uLnTx/>
                    <a:uFillTx/>
                    <a:latin typeface="Cormorant Garamond" pitchFamily="2" charset="0"/>
                    <a:ea typeface="Cormorant Garamond" pitchFamily="2" charset="0"/>
                  </a:rPr>
                  <a:t>6 PM</a:t>
                </a:r>
              </a:p>
            </p:txBody>
          </p:sp>
          <p:sp>
            <p:nvSpPr>
              <p:cNvPr id="30" name="Line"/>
              <p:cNvSpPr/>
              <p:nvPr/>
            </p:nvSpPr>
            <p:spPr>
              <a:xfrm rot="5400000">
                <a:off x="6938713" y="6001080"/>
                <a:ext cx="1819064" cy="28099"/>
              </a:xfrm>
              <a:custGeom>
                <a:avLst/>
                <a:gdLst/>
                <a:ahLst/>
                <a:cxnLst/>
                <a:rect l="l" t="t" r="r" b="b"/>
                <a:pathLst>
                  <a:path w="4521862" h="69850">
                    <a:moveTo>
                      <a:pt x="4231032" y="0"/>
                    </a:moveTo>
                    <a:lnTo>
                      <a:pt x="0" y="0"/>
                    </a:lnTo>
                    <a:lnTo>
                      <a:pt x="0" y="69850"/>
                    </a:lnTo>
                    <a:lnTo>
                      <a:pt x="4521862" y="69850"/>
                    </a:lnTo>
                    <a:lnTo>
                      <a:pt x="4521862" y="0"/>
                    </a:lnTo>
                    <a:close/>
                  </a:path>
                </a:pathLst>
              </a:custGeom>
              <a:solidFill>
                <a:srgbClr val="0E5B5F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" name="This Week's Events"/>
              <p:cNvSpPr txBox="1"/>
              <p:nvPr/>
            </p:nvSpPr>
            <p:spPr>
              <a:xfrm>
                <a:off x="6150790" y="4487841"/>
                <a:ext cx="3736420" cy="35086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2841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237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B76E22"/>
                    </a:solidFill>
                    <a:effectLst/>
                    <a:uLnTx/>
                    <a:uFillTx/>
                    <a:latin typeface="Cormorant Garamond" pitchFamily="2" charset="0"/>
                    <a:ea typeface="Cormorant Garamond" pitchFamily="2" charset="0"/>
                  </a:rPr>
                  <a:t>This Week's Events</a:t>
                </a:r>
              </a:p>
            </p:txBody>
          </p:sp>
        </p:grpSp>
        <p:sp>
          <p:nvSpPr>
            <p:cNvPr id="32" name="Image"/>
            <p:cNvSpPr/>
            <p:nvPr/>
          </p:nvSpPr>
          <p:spPr>
            <a:xfrm>
              <a:off x="5328511" y="0"/>
              <a:ext cx="5363489" cy="4178292"/>
            </a:xfrm>
            <a:custGeom>
              <a:avLst/>
              <a:gdLst/>
              <a:ahLst/>
              <a:cxnLst/>
              <a:rect l="l" t="t" r="r" b="b"/>
              <a:pathLst>
                <a:path w="5363489" h="4178292">
                  <a:moveTo>
                    <a:pt x="0" y="0"/>
                  </a:moveTo>
                  <a:lnTo>
                    <a:pt x="5363489" y="0"/>
                  </a:lnTo>
                  <a:lnTo>
                    <a:pt x="5363489" y="4178292"/>
                  </a:lnTo>
                  <a:lnTo>
                    <a:pt x="0" y="4178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53548" t="-3135" b="-3135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2">
              <a:extLst>
                <a:ext uri="{FF2B5EF4-FFF2-40B4-BE49-F238E27FC236}">
                  <a16:creationId xmlns:a16="http://schemas.microsoft.com/office/drawing/2014/main" id="{E089BD40-3E85-69C3-46D5-4CAA5F588531}"/>
                </a:ext>
              </a:extLst>
            </p:cNvPr>
            <p:cNvGrpSpPr/>
            <p:nvPr/>
          </p:nvGrpSpPr>
          <p:grpSpPr>
            <a:xfrm>
              <a:off x="0" y="2250263"/>
              <a:ext cx="5346000" cy="5425039"/>
              <a:chOff x="0" y="2250263"/>
              <a:chExt cx="5346000" cy="5425039"/>
            </a:xfrm>
          </p:grpSpPr>
          <p:sp>
            <p:nvSpPr>
              <p:cNvPr id="3" name="Freeform 2"/>
              <p:cNvSpPr/>
              <p:nvPr/>
            </p:nvSpPr>
            <p:spPr>
              <a:xfrm>
                <a:off x="0" y="2250263"/>
                <a:ext cx="5346000" cy="5425039"/>
              </a:xfrm>
              <a:custGeom>
                <a:avLst/>
                <a:gdLst/>
                <a:ahLst/>
                <a:cxnLst/>
                <a:rect l="l" t="t" r="r" b="b"/>
                <a:pathLst>
                  <a:path w="2460716" h="2497097">
                    <a:moveTo>
                      <a:pt x="0" y="0"/>
                    </a:moveTo>
                    <a:lnTo>
                      <a:pt x="2460716" y="0"/>
                    </a:lnTo>
                    <a:lnTo>
                      <a:pt x="2460716" y="2497097"/>
                    </a:lnTo>
                    <a:lnTo>
                      <a:pt x="0" y="2497097"/>
                    </a:lnTo>
                    <a:close/>
                  </a:path>
                </a:pathLst>
              </a:custGeom>
              <a:solidFill>
                <a:srgbClr val="0E5B5F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" name="&quot;Great is Thy Faithfulness&quot;"/>
              <p:cNvSpPr txBox="1"/>
              <p:nvPr/>
            </p:nvSpPr>
            <p:spPr>
              <a:xfrm>
                <a:off x="729719" y="6634287"/>
                <a:ext cx="3886563" cy="16960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1377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67" b="0" i="0" u="none" strike="noStrike" kern="1200" cap="none" spc="21" normalizeH="0" baseline="0" noProof="0" dirty="0">
                    <a:ln>
                      <a:noFill/>
                    </a:ln>
                    <a:solidFill>
                      <a:srgbClr val="F5F5EF"/>
                    </a:solidFill>
                    <a:effectLst/>
                    <a:uLnTx/>
                    <a:uFillTx/>
                    <a:latin typeface="Cormorant Garamond"/>
                    <a:ea typeface="+mn-ea"/>
                    <a:cs typeface="+mn-cs"/>
                  </a:rPr>
                  <a:t>"Great is Thy Faithfulness"</a:t>
                </a:r>
              </a:p>
            </p:txBody>
          </p:sp>
          <p:sp>
            <p:nvSpPr>
              <p:cNvPr id="17" name="CLOSING SONG"/>
              <p:cNvSpPr txBox="1"/>
              <p:nvPr/>
            </p:nvSpPr>
            <p:spPr>
              <a:xfrm>
                <a:off x="729719" y="6311117"/>
                <a:ext cx="3886563" cy="19999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158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64" b="0" i="0" u="none" strike="noStrike" kern="1200" cap="none" spc="140" normalizeH="0" baseline="0" noProof="0" dirty="0">
                    <a:ln>
                      <a:noFill/>
                    </a:ln>
                    <a:solidFill>
                      <a:srgbClr val="F5F5EF"/>
                    </a:solidFill>
                    <a:effectLst/>
                    <a:uLnTx/>
                    <a:uFillTx/>
                    <a:latin typeface="Cormorant Garamond SemiBold" pitchFamily="2" charset="0"/>
                    <a:ea typeface="Cormorant Garamond SemiBold" pitchFamily="2" charset="0"/>
                  </a:rPr>
                  <a:t>CLOSING SONG</a:t>
                </a:r>
              </a:p>
            </p:txBody>
          </p:sp>
          <p:sp>
            <p:nvSpPr>
              <p:cNvPr id="14" name="&quot;Light in the Darkness&quot;, by Pastor John Doe"/>
              <p:cNvSpPr txBox="1"/>
              <p:nvPr/>
            </p:nvSpPr>
            <p:spPr>
              <a:xfrm>
                <a:off x="729719" y="5845417"/>
                <a:ext cx="3886563" cy="16960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1377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67" b="0" i="0" u="none" strike="noStrike" kern="1200" cap="none" spc="21" normalizeH="0" baseline="0" noProof="0" dirty="0">
                    <a:ln>
                      <a:noFill/>
                    </a:ln>
                    <a:solidFill>
                      <a:srgbClr val="F5F5EF"/>
                    </a:solidFill>
                    <a:effectLst/>
                    <a:uLnTx/>
                    <a:uFillTx/>
                    <a:latin typeface="Cormorant Garamond"/>
                    <a:ea typeface="+mn-ea"/>
                    <a:cs typeface="+mn-cs"/>
                  </a:rPr>
                  <a:t>"Light in the Darkness", by Pastor John Doe</a:t>
                </a:r>
              </a:p>
            </p:txBody>
          </p:sp>
          <p:sp>
            <p:nvSpPr>
              <p:cNvPr id="15" name="MESSAGE"/>
              <p:cNvSpPr txBox="1"/>
              <p:nvPr/>
            </p:nvSpPr>
            <p:spPr>
              <a:xfrm>
                <a:off x="729719" y="5522247"/>
                <a:ext cx="3886563" cy="19999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158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64" b="0" i="0" u="none" strike="noStrike" kern="1200" cap="none" spc="140" normalizeH="0" baseline="0" noProof="0" dirty="0">
                    <a:ln>
                      <a:noFill/>
                    </a:ln>
                    <a:solidFill>
                      <a:srgbClr val="F5F5EF"/>
                    </a:solidFill>
                    <a:effectLst/>
                    <a:uLnTx/>
                    <a:uFillTx/>
                    <a:latin typeface="Cormorant Garamond SemiBold" pitchFamily="2" charset="0"/>
                    <a:ea typeface="Cormorant Garamond SemiBold" pitchFamily="2" charset="0"/>
                  </a:rPr>
                  <a:t>MESSAGE</a:t>
                </a:r>
              </a:p>
            </p:txBody>
          </p:sp>
          <p:sp>
            <p:nvSpPr>
              <p:cNvPr id="12" name="Psalm 27:1-6, by Elder Jane Smith"/>
              <p:cNvSpPr txBox="1"/>
              <p:nvPr/>
            </p:nvSpPr>
            <p:spPr>
              <a:xfrm>
                <a:off x="729719" y="5056547"/>
                <a:ext cx="3886563" cy="16960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1377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67" b="0" i="0" u="none" strike="noStrike" kern="1200" cap="none" spc="21" normalizeH="0" baseline="0" noProof="0" dirty="0">
                    <a:ln>
                      <a:noFill/>
                    </a:ln>
                    <a:solidFill>
                      <a:srgbClr val="F5F5EF"/>
                    </a:solidFill>
                    <a:effectLst/>
                    <a:uLnTx/>
                    <a:uFillTx/>
                    <a:latin typeface="Cormorant Garamond"/>
                    <a:ea typeface="+mn-ea"/>
                    <a:cs typeface="+mn-cs"/>
                  </a:rPr>
                  <a:t>Psalm 27:1-6, by Elder Jane Smith</a:t>
                </a:r>
              </a:p>
            </p:txBody>
          </p:sp>
          <p:sp>
            <p:nvSpPr>
              <p:cNvPr id="13" name="SCRIPTURE READING"/>
              <p:cNvSpPr txBox="1"/>
              <p:nvPr/>
            </p:nvSpPr>
            <p:spPr>
              <a:xfrm>
                <a:off x="729719" y="4733377"/>
                <a:ext cx="3886563" cy="19999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158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64" b="0" i="0" u="none" strike="noStrike" kern="1200" cap="none" spc="140" normalizeH="0" baseline="0" noProof="0" dirty="0">
                    <a:ln>
                      <a:noFill/>
                    </a:ln>
                    <a:solidFill>
                      <a:srgbClr val="F5F5EF"/>
                    </a:solidFill>
                    <a:effectLst/>
                    <a:uLnTx/>
                    <a:uFillTx/>
                    <a:latin typeface="Cormorant Garamond SemiBold" pitchFamily="2" charset="0"/>
                    <a:ea typeface="Cormorant Garamond SemiBold" pitchFamily="2" charset="0"/>
                  </a:rPr>
                  <a:t>SCRIPTURE READING</a:t>
                </a:r>
              </a:p>
            </p:txBody>
          </p:sp>
          <p:sp>
            <p:nvSpPr>
              <p:cNvPr id="10" name="Led by Pastor John Doe"/>
              <p:cNvSpPr txBox="1"/>
              <p:nvPr/>
            </p:nvSpPr>
            <p:spPr>
              <a:xfrm>
                <a:off x="729719" y="4267678"/>
                <a:ext cx="3886563" cy="16960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1377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67" b="0" i="0" u="none" strike="noStrike" kern="1200" cap="none" spc="21" normalizeH="0" baseline="0" noProof="0" dirty="0">
                    <a:ln>
                      <a:noFill/>
                    </a:ln>
                    <a:solidFill>
                      <a:srgbClr val="F5F5EF"/>
                    </a:solidFill>
                    <a:effectLst/>
                    <a:uLnTx/>
                    <a:uFillTx/>
                    <a:latin typeface="Cormorant Garamond"/>
                    <a:ea typeface="+mn-ea"/>
                    <a:cs typeface="+mn-cs"/>
                  </a:rPr>
                  <a:t>Led by Pastor John Doe</a:t>
                </a:r>
              </a:p>
            </p:txBody>
          </p:sp>
          <p:sp>
            <p:nvSpPr>
              <p:cNvPr id="11" name="WELCOME &amp; PRAYER"/>
              <p:cNvSpPr txBox="1"/>
              <p:nvPr/>
            </p:nvSpPr>
            <p:spPr>
              <a:xfrm>
                <a:off x="729719" y="3949064"/>
                <a:ext cx="3886563" cy="19999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158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64" b="0" i="0" u="none" strike="noStrike" kern="1200" cap="none" spc="140" normalizeH="0" baseline="0" noProof="0" dirty="0">
                    <a:ln>
                      <a:noFill/>
                    </a:ln>
                    <a:solidFill>
                      <a:srgbClr val="F5F5EF"/>
                    </a:solidFill>
                    <a:effectLst/>
                    <a:uLnTx/>
                    <a:uFillTx/>
                    <a:latin typeface="Cormorant Garamond SemiBold" pitchFamily="2" charset="0"/>
                    <a:ea typeface="Cormorant Garamond SemiBold" pitchFamily="2" charset="0"/>
                  </a:rPr>
                  <a:t>WELCOME &amp; PRAYER</a:t>
                </a:r>
              </a:p>
            </p:txBody>
          </p:sp>
          <p:sp>
            <p:nvSpPr>
              <p:cNvPr id="18" name="&quot;Amazing Grace&quot;"/>
              <p:cNvSpPr txBox="1"/>
              <p:nvPr/>
            </p:nvSpPr>
            <p:spPr>
              <a:xfrm>
                <a:off x="729719" y="3483364"/>
                <a:ext cx="3886563" cy="16960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1377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67" b="0" i="0" u="none" strike="noStrike" kern="1200" cap="none" spc="21" normalizeH="0" baseline="0" noProof="0" dirty="0">
                    <a:ln>
                      <a:noFill/>
                    </a:ln>
                    <a:solidFill>
                      <a:srgbClr val="F5F5EF"/>
                    </a:solidFill>
                    <a:effectLst/>
                    <a:uLnTx/>
                    <a:uFillTx/>
                    <a:latin typeface="Cormorant Garamond"/>
                    <a:ea typeface="+mn-ea"/>
                    <a:cs typeface="+mn-cs"/>
                  </a:rPr>
                  <a:t>"Amazing Grace"</a:t>
                </a:r>
              </a:p>
            </p:txBody>
          </p:sp>
          <p:sp>
            <p:nvSpPr>
              <p:cNvPr id="19" name="OPENING SONG"/>
              <p:cNvSpPr txBox="1"/>
              <p:nvPr/>
            </p:nvSpPr>
            <p:spPr>
              <a:xfrm>
                <a:off x="729719" y="3173065"/>
                <a:ext cx="3886563" cy="19999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158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64" b="0" i="0" u="none" strike="noStrike" kern="1200" cap="none" spc="140" normalizeH="0" baseline="0" noProof="0" dirty="0">
                    <a:ln>
                      <a:noFill/>
                    </a:ln>
                    <a:solidFill>
                      <a:srgbClr val="F5F5EF"/>
                    </a:solidFill>
                    <a:effectLst/>
                    <a:uLnTx/>
                    <a:uFillTx/>
                    <a:latin typeface="Cormorant Garamond SemiBold" pitchFamily="2" charset="0"/>
                    <a:ea typeface="Cormorant Garamond SemiBold" pitchFamily="2" charset="0"/>
                  </a:rPr>
                  <a:t>OPENING SONG</a:t>
                </a:r>
              </a:p>
            </p:txBody>
          </p:sp>
          <p:sp>
            <p:nvSpPr>
              <p:cNvPr id="20" name="Order of Service"/>
              <p:cNvSpPr txBox="1"/>
              <p:nvPr/>
            </p:nvSpPr>
            <p:spPr>
              <a:xfrm>
                <a:off x="729719" y="2587093"/>
                <a:ext cx="3886563" cy="34770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2774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237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5F5EF"/>
                    </a:solidFill>
                    <a:effectLst/>
                    <a:uLnTx/>
                    <a:uFillTx/>
                    <a:latin typeface="Cormorant Garamond" pitchFamily="2" charset="0"/>
                    <a:ea typeface="Cormorant Garamond" pitchFamily="2" charset="0"/>
                  </a:rPr>
                  <a:t>Order of Service</a:t>
                </a:r>
              </a:p>
            </p:txBody>
          </p:sp>
        </p:grpSp>
        <p:grpSp>
          <p:nvGrpSpPr>
            <p:cNvPr id="4" name="Group 1">
              <a:extLst>
                <a:ext uri="{FF2B5EF4-FFF2-40B4-BE49-F238E27FC236}">
                  <a16:creationId xmlns:a16="http://schemas.microsoft.com/office/drawing/2014/main" id="{254C7B6D-3A2D-C3B6-EEEF-E204915EBAB1}"/>
                </a:ext>
              </a:extLst>
            </p:cNvPr>
            <p:cNvGrpSpPr/>
            <p:nvPr/>
          </p:nvGrpSpPr>
          <p:grpSpPr>
            <a:xfrm>
              <a:off x="729719" y="610162"/>
              <a:ext cx="3886563" cy="1323083"/>
              <a:chOff x="729719" y="610162"/>
              <a:chExt cx="3886563" cy="1323083"/>
            </a:xfrm>
          </p:grpSpPr>
          <p:sp>
            <p:nvSpPr>
              <p:cNvPr id="8" name="Community Christian Church is a family of believers"/>
              <p:cNvSpPr txBox="1"/>
              <p:nvPr/>
            </p:nvSpPr>
            <p:spPr>
              <a:xfrm>
                <a:off x="729719" y="1035563"/>
                <a:ext cx="3886563" cy="89768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1377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67" b="0" i="0" u="none" strike="noStrike" kern="1200" cap="none" spc="21" normalizeH="0" baseline="0" noProof="0" dirty="0">
                    <a:ln>
                      <a:noFill/>
                    </a:ln>
                    <a:solidFill>
                      <a:srgbClr val="0E5B5F"/>
                    </a:solidFill>
                    <a:effectLst/>
                    <a:uLnTx/>
                    <a:uFillTx/>
                    <a:latin typeface="Cormorant Garamond SemiBold" pitchFamily="2" charset="0"/>
                    <a:ea typeface="Cormorant Garamond SemiBold" pitchFamily="2" charset="0"/>
                  </a:rPr>
                  <a:t>Community Christian Church is a family of believers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ts val="1377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67" b="0" i="0" u="none" strike="noStrike" kern="1200" cap="none" spc="21" normalizeH="0" baseline="0" noProof="0" dirty="0">
                    <a:ln>
                      <a:noFill/>
                    </a:ln>
                    <a:solidFill>
                      <a:srgbClr val="0E5B5F"/>
                    </a:solidFill>
                    <a:effectLst/>
                    <a:uLnTx/>
                    <a:uFillTx/>
                    <a:latin typeface="Cormorant Garamond SemiBold" pitchFamily="2" charset="0"/>
                    <a:ea typeface="Cormorant Garamond SemiBold" pitchFamily="2" charset="0"/>
                  </a:rPr>
                  <a:t>drawn together by a common faith in Jesus Christ.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ts val="1377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67" b="0" i="0" u="none" strike="noStrike" kern="1200" cap="none" spc="21" normalizeH="0" baseline="0" noProof="0" dirty="0">
                    <a:ln>
                      <a:noFill/>
                    </a:ln>
                    <a:solidFill>
                      <a:srgbClr val="0E5B5F"/>
                    </a:solidFill>
                    <a:effectLst/>
                    <a:uLnTx/>
                    <a:uFillTx/>
                    <a:latin typeface="Cormorant Garamond SemiBold" pitchFamily="2" charset="0"/>
                    <a:ea typeface="Cormorant Garamond SemiBold" pitchFamily="2" charset="0"/>
                  </a:rPr>
                  <a:t>We strive to be a beacon of love, hope, and faith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ts val="1377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67" b="0" i="0" u="none" strike="noStrike" kern="1200" cap="none" spc="21" normalizeH="0" baseline="0" noProof="0" dirty="0">
                    <a:ln>
                      <a:noFill/>
                    </a:ln>
                    <a:solidFill>
                      <a:srgbClr val="0E5B5F"/>
                    </a:solidFill>
                    <a:effectLst/>
                    <a:uLnTx/>
                    <a:uFillTx/>
                    <a:latin typeface="Cormorant Garamond SemiBold" pitchFamily="2" charset="0"/>
                    <a:ea typeface="Cormorant Garamond SemiBold" pitchFamily="2" charset="0"/>
                  </a:rPr>
                  <a:t>in our community, living out Christ's command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ts val="1377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67" b="0" i="0" u="none" strike="noStrike" kern="1200" cap="none" spc="21" normalizeH="0" baseline="0" noProof="0" dirty="0">
                    <a:ln>
                      <a:noFill/>
                    </a:ln>
                    <a:solidFill>
                      <a:srgbClr val="0E5B5F"/>
                    </a:solidFill>
                    <a:effectLst/>
                    <a:uLnTx/>
                    <a:uFillTx/>
                    <a:latin typeface="Cormorant Garamond SemiBold" pitchFamily="2" charset="0"/>
                    <a:ea typeface="Cormorant Garamond SemiBold" pitchFamily="2" charset="0"/>
                  </a:rPr>
                  <a:t>to love our neighbors as ourselves.</a:t>
                </a:r>
              </a:p>
            </p:txBody>
          </p:sp>
          <p:sp>
            <p:nvSpPr>
              <p:cNvPr id="7" name="About Community Christian Church"/>
              <p:cNvSpPr txBox="1"/>
              <p:nvPr/>
            </p:nvSpPr>
            <p:spPr>
              <a:xfrm>
                <a:off x="729719" y="610162"/>
                <a:ext cx="3886563" cy="27546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2223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75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B76E22"/>
                    </a:solidFill>
                    <a:effectLst/>
                    <a:uLnTx/>
                    <a:uFillTx/>
                    <a:latin typeface="Cormorant Garamond" pitchFamily="2" charset="0"/>
                    <a:ea typeface="Cormorant Garamond" pitchFamily="2" charset="0"/>
                  </a:rPr>
                  <a:t>About Community Christian Church</a:t>
                </a:r>
              </a:p>
            </p:txBody>
          </p:sp>
        </p:grpSp>
        <p:sp>
          <p:nvSpPr>
            <p:cNvPr id="31" name="TemplateLAB"/>
            <p:cNvSpPr/>
            <p:nvPr/>
          </p:nvSpPr>
          <p:spPr>
            <a:xfrm rot="5400000">
              <a:off x="5147169" y="4792052"/>
              <a:ext cx="694430" cy="114581"/>
            </a:xfrm>
            <a:custGeom>
              <a:avLst/>
              <a:gdLst/>
              <a:ahLst/>
              <a:cxnLst/>
              <a:rect l="l" t="t" r="r" b="b"/>
              <a:pathLst>
                <a:path w="694430" h="114581">
                  <a:moveTo>
                    <a:pt x="0" y="0"/>
                  </a:moveTo>
                  <a:lnTo>
                    <a:pt x="694431" y="0"/>
                  </a:lnTo>
                  <a:lnTo>
                    <a:pt x="694431" y="114581"/>
                  </a:lnTo>
                  <a:lnTo>
                    <a:pt x="0" y="1145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166</Words>
  <Application>Microsoft Office PowerPoint</Application>
  <PresentationFormat>Custom</PresentationFormat>
  <Paragraphs>36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Calibri</vt:lpstr>
      <vt:lpstr>Arial</vt:lpstr>
      <vt:lpstr>Cormorant Garamond</vt:lpstr>
      <vt:lpstr>Cormorant Garamond SemiBold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Church bulletin template (Bifold)</dc:title>
  <dc:creator>HOÀNG ANH</dc:creator>
  <cp:lastModifiedBy>5403</cp:lastModifiedBy>
  <cp:revision>8</cp:revision>
  <dcterms:created xsi:type="dcterms:W3CDTF">2006-08-16T00:00:00Z</dcterms:created>
  <dcterms:modified xsi:type="dcterms:W3CDTF">2023-08-11T12:07:56Z</dcterms:modified>
  <dc:identifier>DAFrG0QKuKY</dc:identifier>
</cp:coreProperties>
</file>