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2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udex" panose="02040502050505030304" pitchFamily="18" charset="2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2"/>
    <a:srgbClr val="E0863A"/>
    <a:srgbClr val="1E1E21"/>
    <a:srgbClr val="F9F0DF"/>
    <a:srgbClr val="0F3F3F"/>
    <a:srgbClr val="005693"/>
    <a:srgbClr val="2F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050" y="10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">
            <a:extLst>
              <a:ext uri="{FF2B5EF4-FFF2-40B4-BE49-F238E27FC236}">
                <a16:creationId xmlns:a16="http://schemas.microsoft.com/office/drawing/2014/main" id="{36343AE2-140C-EC06-2A97-858397A2BBD5}"/>
              </a:ext>
            </a:extLst>
          </p:cNvPr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52A7E72B-8184-21F5-0729-D5A41AFE239B}"/>
                </a:ext>
              </a:extLst>
            </p:cNvPr>
            <p:cNvGrpSpPr/>
            <p:nvPr/>
          </p:nvGrpSpPr>
          <p:grpSpPr>
            <a:xfrm>
              <a:off x="5346000" y="0"/>
              <a:ext cx="5346000" cy="7556500"/>
              <a:chOff x="5346000" y="0"/>
              <a:chExt cx="5346000" cy="7556500"/>
            </a:xfrm>
          </p:grpSpPr>
          <p:sp>
            <p:nvSpPr>
              <p:cNvPr id="6" name="AutoShape 2"/>
              <p:cNvSpPr>
                <a:spLocks/>
              </p:cNvSpPr>
              <p:nvPr/>
            </p:nvSpPr>
            <p:spPr>
              <a:xfrm>
                <a:off x="5346000" y="0"/>
                <a:ext cx="5346000" cy="7556500"/>
              </a:xfrm>
              <a:prstGeom prst="rect">
                <a:avLst/>
              </a:prstGeom>
              <a:solidFill>
                <a:srgbClr val="E6E3D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Border"/>
              <p:cNvSpPr/>
              <p:nvPr/>
            </p:nvSpPr>
            <p:spPr>
              <a:xfrm>
                <a:off x="5828689" y="344718"/>
                <a:ext cx="4379364" cy="6871821"/>
              </a:xfrm>
              <a:custGeom>
                <a:avLst/>
                <a:gdLst/>
                <a:ahLst/>
                <a:cxnLst/>
                <a:rect l="l" t="t" r="r" b="b"/>
                <a:pathLst>
                  <a:path w="4421791" h="6938394">
                    <a:moveTo>
                      <a:pt x="80010" y="812800"/>
                    </a:moveTo>
                    <a:cubicBezTo>
                      <a:pt x="83820" y="792480"/>
                      <a:pt x="88900" y="782320"/>
                      <a:pt x="97790" y="772160"/>
                    </a:cubicBezTo>
                    <a:cubicBezTo>
                      <a:pt x="118110" y="750570"/>
                      <a:pt x="137160" y="796290"/>
                      <a:pt x="162560" y="770890"/>
                    </a:cubicBezTo>
                    <a:cubicBezTo>
                      <a:pt x="180340" y="753110"/>
                      <a:pt x="180340" y="723900"/>
                      <a:pt x="162560" y="704850"/>
                    </a:cubicBezTo>
                    <a:cubicBezTo>
                      <a:pt x="144780" y="687070"/>
                      <a:pt x="115570" y="687070"/>
                      <a:pt x="96520" y="704850"/>
                    </a:cubicBezTo>
                    <a:cubicBezTo>
                      <a:pt x="90170" y="711200"/>
                      <a:pt x="83820" y="721360"/>
                      <a:pt x="80010" y="732790"/>
                    </a:cubicBezTo>
                    <a:lnTo>
                      <a:pt x="80010" y="427990"/>
                    </a:lnTo>
                    <a:cubicBezTo>
                      <a:pt x="80010" y="354330"/>
                      <a:pt x="139700" y="293370"/>
                      <a:pt x="214630" y="293370"/>
                    </a:cubicBezTo>
                    <a:cubicBezTo>
                      <a:pt x="288290" y="293370"/>
                      <a:pt x="349250" y="354330"/>
                      <a:pt x="349250" y="427990"/>
                    </a:cubicBezTo>
                    <a:cubicBezTo>
                      <a:pt x="349250" y="468630"/>
                      <a:pt x="331470" y="505460"/>
                      <a:pt x="302260" y="529590"/>
                    </a:cubicBezTo>
                    <a:cubicBezTo>
                      <a:pt x="219710" y="549910"/>
                      <a:pt x="283210" y="472440"/>
                      <a:pt x="234950" y="461010"/>
                    </a:cubicBezTo>
                    <a:cubicBezTo>
                      <a:pt x="203200" y="453390"/>
                      <a:pt x="171450" y="472440"/>
                      <a:pt x="163830" y="504190"/>
                    </a:cubicBezTo>
                    <a:cubicBezTo>
                      <a:pt x="156210" y="535940"/>
                      <a:pt x="175260" y="567690"/>
                      <a:pt x="207010" y="575310"/>
                    </a:cubicBezTo>
                    <a:cubicBezTo>
                      <a:pt x="209550" y="575310"/>
                      <a:pt x="212090" y="576580"/>
                      <a:pt x="214630" y="576580"/>
                    </a:cubicBezTo>
                    <a:lnTo>
                      <a:pt x="214630" y="577850"/>
                    </a:lnTo>
                    <a:cubicBezTo>
                      <a:pt x="297180" y="577850"/>
                      <a:pt x="364490" y="510540"/>
                      <a:pt x="364490" y="427990"/>
                    </a:cubicBezTo>
                    <a:cubicBezTo>
                      <a:pt x="364490" y="403860"/>
                      <a:pt x="358140" y="381000"/>
                      <a:pt x="347980" y="360680"/>
                    </a:cubicBezTo>
                    <a:cubicBezTo>
                      <a:pt x="368300" y="370840"/>
                      <a:pt x="391160" y="377190"/>
                      <a:pt x="416560" y="377190"/>
                    </a:cubicBezTo>
                    <a:cubicBezTo>
                      <a:pt x="499110" y="377190"/>
                      <a:pt x="566420" y="309880"/>
                      <a:pt x="566420" y="227330"/>
                    </a:cubicBezTo>
                    <a:lnTo>
                      <a:pt x="565150" y="227330"/>
                    </a:lnTo>
                    <a:cubicBezTo>
                      <a:pt x="565150" y="224790"/>
                      <a:pt x="565150" y="222250"/>
                      <a:pt x="563880" y="219710"/>
                    </a:cubicBezTo>
                    <a:cubicBezTo>
                      <a:pt x="556260" y="187960"/>
                      <a:pt x="524510" y="168910"/>
                      <a:pt x="492760" y="176530"/>
                    </a:cubicBezTo>
                    <a:cubicBezTo>
                      <a:pt x="461010" y="184150"/>
                      <a:pt x="441960" y="215900"/>
                      <a:pt x="449580" y="247650"/>
                    </a:cubicBezTo>
                    <a:cubicBezTo>
                      <a:pt x="461010" y="295910"/>
                      <a:pt x="538480" y="232410"/>
                      <a:pt x="518160" y="314960"/>
                    </a:cubicBezTo>
                    <a:cubicBezTo>
                      <a:pt x="494030" y="344170"/>
                      <a:pt x="457200" y="361950"/>
                      <a:pt x="416560" y="361950"/>
                    </a:cubicBezTo>
                    <a:cubicBezTo>
                      <a:pt x="342900" y="361950"/>
                      <a:pt x="281940" y="300990"/>
                      <a:pt x="281940" y="227330"/>
                    </a:cubicBezTo>
                    <a:cubicBezTo>
                      <a:pt x="281940" y="153670"/>
                      <a:pt x="344170" y="92710"/>
                      <a:pt x="417830" y="92710"/>
                    </a:cubicBezTo>
                    <a:lnTo>
                      <a:pt x="723900" y="92710"/>
                    </a:lnTo>
                    <a:cubicBezTo>
                      <a:pt x="712470" y="96520"/>
                      <a:pt x="702310" y="102870"/>
                      <a:pt x="695960" y="109220"/>
                    </a:cubicBezTo>
                    <a:cubicBezTo>
                      <a:pt x="678180" y="127000"/>
                      <a:pt x="678180" y="156210"/>
                      <a:pt x="695960" y="175260"/>
                    </a:cubicBezTo>
                    <a:cubicBezTo>
                      <a:pt x="713740" y="193040"/>
                      <a:pt x="742950" y="193040"/>
                      <a:pt x="762000" y="175260"/>
                    </a:cubicBezTo>
                    <a:cubicBezTo>
                      <a:pt x="787400" y="149860"/>
                      <a:pt x="741680" y="130810"/>
                      <a:pt x="763270" y="110490"/>
                    </a:cubicBezTo>
                    <a:cubicBezTo>
                      <a:pt x="773430" y="102870"/>
                      <a:pt x="784860" y="96520"/>
                      <a:pt x="805180" y="92710"/>
                    </a:cubicBezTo>
                    <a:lnTo>
                      <a:pt x="988357" y="92710"/>
                    </a:lnTo>
                    <a:lnTo>
                      <a:pt x="988357" y="76200"/>
                    </a:lnTo>
                    <a:lnTo>
                      <a:pt x="417830" y="76200"/>
                    </a:lnTo>
                    <a:cubicBezTo>
                      <a:pt x="335280" y="76200"/>
                      <a:pt x="267970" y="143510"/>
                      <a:pt x="267970" y="226060"/>
                    </a:cubicBezTo>
                    <a:cubicBezTo>
                      <a:pt x="267970" y="250190"/>
                      <a:pt x="274320" y="273050"/>
                      <a:pt x="284480" y="293370"/>
                    </a:cubicBezTo>
                    <a:cubicBezTo>
                      <a:pt x="264160" y="283210"/>
                      <a:pt x="241300" y="276860"/>
                      <a:pt x="215900" y="276860"/>
                    </a:cubicBezTo>
                    <a:cubicBezTo>
                      <a:pt x="133350" y="276860"/>
                      <a:pt x="66040" y="344170"/>
                      <a:pt x="66040" y="426720"/>
                    </a:cubicBezTo>
                    <a:lnTo>
                      <a:pt x="66040" y="943707"/>
                    </a:lnTo>
                    <a:lnTo>
                      <a:pt x="81280" y="943707"/>
                    </a:lnTo>
                    <a:cubicBezTo>
                      <a:pt x="80010" y="945131"/>
                      <a:pt x="80010" y="812800"/>
                      <a:pt x="80010" y="812800"/>
                    </a:cubicBezTo>
                    <a:close/>
                    <a:moveTo>
                      <a:pt x="15240" y="166370"/>
                    </a:moveTo>
                    <a:cubicBezTo>
                      <a:pt x="15240" y="83820"/>
                      <a:pt x="82550" y="15240"/>
                      <a:pt x="166370" y="15240"/>
                    </a:cubicBezTo>
                    <a:lnTo>
                      <a:pt x="985341" y="15240"/>
                    </a:lnTo>
                    <a:lnTo>
                      <a:pt x="985341" y="0"/>
                    </a:lnTo>
                    <a:lnTo>
                      <a:pt x="166370" y="0"/>
                    </a:lnTo>
                    <a:cubicBezTo>
                      <a:pt x="74930" y="0"/>
                      <a:pt x="0" y="74930"/>
                      <a:pt x="0" y="166370"/>
                    </a:cubicBezTo>
                    <a:lnTo>
                      <a:pt x="0" y="945131"/>
                    </a:lnTo>
                    <a:lnTo>
                      <a:pt x="15240" y="945131"/>
                    </a:lnTo>
                    <a:lnTo>
                      <a:pt x="15240" y="166370"/>
                    </a:lnTo>
                    <a:close/>
                    <a:moveTo>
                      <a:pt x="80010" y="4447190"/>
                    </a:moveTo>
                    <a:lnTo>
                      <a:pt x="80010" y="945131"/>
                    </a:lnTo>
                    <a:lnTo>
                      <a:pt x="64770" y="945131"/>
                    </a:lnTo>
                    <a:lnTo>
                      <a:pt x="64770" y="5888460"/>
                    </a:lnTo>
                    <a:lnTo>
                      <a:pt x="80010" y="5888460"/>
                    </a:lnTo>
                    <a:lnTo>
                      <a:pt x="80010" y="4447189"/>
                    </a:lnTo>
                    <a:close/>
                    <a:moveTo>
                      <a:pt x="0" y="945131"/>
                    </a:moveTo>
                    <a:lnTo>
                      <a:pt x="15240" y="945131"/>
                    </a:lnTo>
                    <a:lnTo>
                      <a:pt x="15240" y="5889884"/>
                    </a:lnTo>
                    <a:lnTo>
                      <a:pt x="0" y="5889884"/>
                    </a:lnTo>
                    <a:lnTo>
                      <a:pt x="0" y="945131"/>
                    </a:lnTo>
                    <a:close/>
                    <a:moveTo>
                      <a:pt x="803910" y="6845684"/>
                    </a:moveTo>
                    <a:cubicBezTo>
                      <a:pt x="783590" y="6841874"/>
                      <a:pt x="772160" y="6836794"/>
                      <a:pt x="762000" y="6827904"/>
                    </a:cubicBezTo>
                    <a:cubicBezTo>
                      <a:pt x="740410" y="6807584"/>
                      <a:pt x="786130" y="6788534"/>
                      <a:pt x="760730" y="6763134"/>
                    </a:cubicBezTo>
                    <a:cubicBezTo>
                      <a:pt x="742950" y="6745354"/>
                      <a:pt x="713740" y="6745354"/>
                      <a:pt x="694690" y="6763134"/>
                    </a:cubicBezTo>
                    <a:cubicBezTo>
                      <a:pt x="676910" y="6780914"/>
                      <a:pt x="676910" y="6810124"/>
                      <a:pt x="694690" y="6829174"/>
                    </a:cubicBezTo>
                    <a:cubicBezTo>
                      <a:pt x="701040" y="6835524"/>
                      <a:pt x="711200" y="6841874"/>
                      <a:pt x="722630" y="6845684"/>
                    </a:cubicBezTo>
                    <a:lnTo>
                      <a:pt x="417830" y="6845684"/>
                    </a:lnTo>
                    <a:cubicBezTo>
                      <a:pt x="344170" y="6845684"/>
                      <a:pt x="283210" y="6785994"/>
                      <a:pt x="283210" y="6711064"/>
                    </a:cubicBezTo>
                    <a:cubicBezTo>
                      <a:pt x="283210" y="6637404"/>
                      <a:pt x="344170" y="6576444"/>
                      <a:pt x="417830" y="6576444"/>
                    </a:cubicBezTo>
                    <a:cubicBezTo>
                      <a:pt x="458470" y="6576444"/>
                      <a:pt x="495300" y="6594224"/>
                      <a:pt x="519430" y="6623434"/>
                    </a:cubicBezTo>
                    <a:cubicBezTo>
                      <a:pt x="539750" y="6705984"/>
                      <a:pt x="462280" y="6642484"/>
                      <a:pt x="450850" y="6690744"/>
                    </a:cubicBezTo>
                    <a:cubicBezTo>
                      <a:pt x="443230" y="6722494"/>
                      <a:pt x="462280" y="6754244"/>
                      <a:pt x="494030" y="6761864"/>
                    </a:cubicBezTo>
                    <a:cubicBezTo>
                      <a:pt x="525780" y="6769484"/>
                      <a:pt x="557530" y="6750434"/>
                      <a:pt x="565150" y="6718684"/>
                    </a:cubicBezTo>
                    <a:cubicBezTo>
                      <a:pt x="565150" y="6716144"/>
                      <a:pt x="566420" y="6713604"/>
                      <a:pt x="566420" y="6711064"/>
                    </a:cubicBezTo>
                    <a:lnTo>
                      <a:pt x="567690" y="6711064"/>
                    </a:lnTo>
                    <a:cubicBezTo>
                      <a:pt x="567690" y="6628514"/>
                      <a:pt x="500380" y="6559934"/>
                      <a:pt x="417830" y="6559934"/>
                    </a:cubicBezTo>
                    <a:cubicBezTo>
                      <a:pt x="392430" y="6559934"/>
                      <a:pt x="368300" y="6566284"/>
                      <a:pt x="346710" y="6577714"/>
                    </a:cubicBezTo>
                    <a:cubicBezTo>
                      <a:pt x="358140" y="6556124"/>
                      <a:pt x="365760" y="6531994"/>
                      <a:pt x="365760" y="6505324"/>
                    </a:cubicBezTo>
                    <a:cubicBezTo>
                      <a:pt x="365760" y="6422774"/>
                      <a:pt x="298450" y="6354194"/>
                      <a:pt x="215900" y="6354194"/>
                    </a:cubicBezTo>
                    <a:lnTo>
                      <a:pt x="215900" y="6355464"/>
                    </a:lnTo>
                    <a:cubicBezTo>
                      <a:pt x="213360" y="6355464"/>
                      <a:pt x="210820" y="6355464"/>
                      <a:pt x="208280" y="6356734"/>
                    </a:cubicBezTo>
                    <a:cubicBezTo>
                      <a:pt x="176530" y="6364354"/>
                      <a:pt x="157480" y="6396104"/>
                      <a:pt x="165100" y="6427854"/>
                    </a:cubicBezTo>
                    <a:cubicBezTo>
                      <a:pt x="172720" y="6459604"/>
                      <a:pt x="204470" y="6478654"/>
                      <a:pt x="236220" y="6471034"/>
                    </a:cubicBezTo>
                    <a:cubicBezTo>
                      <a:pt x="284480" y="6459604"/>
                      <a:pt x="220980" y="6382134"/>
                      <a:pt x="303530" y="6402454"/>
                    </a:cubicBezTo>
                    <a:cubicBezTo>
                      <a:pt x="332740" y="6426584"/>
                      <a:pt x="350520" y="6463414"/>
                      <a:pt x="350520" y="6504054"/>
                    </a:cubicBezTo>
                    <a:cubicBezTo>
                      <a:pt x="350520" y="6577714"/>
                      <a:pt x="289560" y="6638674"/>
                      <a:pt x="215900" y="6638674"/>
                    </a:cubicBezTo>
                    <a:cubicBezTo>
                      <a:pt x="142240" y="6638674"/>
                      <a:pt x="81280" y="6577714"/>
                      <a:pt x="81280" y="6504054"/>
                    </a:cubicBezTo>
                    <a:lnTo>
                      <a:pt x="81280" y="6197984"/>
                    </a:lnTo>
                    <a:cubicBezTo>
                      <a:pt x="85090" y="6209414"/>
                      <a:pt x="91440" y="6219574"/>
                      <a:pt x="97790" y="6225924"/>
                    </a:cubicBezTo>
                    <a:cubicBezTo>
                      <a:pt x="115570" y="6243704"/>
                      <a:pt x="144780" y="6243704"/>
                      <a:pt x="163830" y="6225924"/>
                    </a:cubicBezTo>
                    <a:cubicBezTo>
                      <a:pt x="181610" y="6208144"/>
                      <a:pt x="181610" y="6178934"/>
                      <a:pt x="163830" y="6159884"/>
                    </a:cubicBezTo>
                    <a:cubicBezTo>
                      <a:pt x="138430" y="6134484"/>
                      <a:pt x="119380" y="6180204"/>
                      <a:pt x="99060" y="6158614"/>
                    </a:cubicBezTo>
                    <a:cubicBezTo>
                      <a:pt x="91440" y="6148454"/>
                      <a:pt x="85090" y="6137024"/>
                      <a:pt x="81280" y="6117974"/>
                    </a:cubicBezTo>
                    <a:lnTo>
                      <a:pt x="81280" y="5887036"/>
                    </a:lnTo>
                    <a:lnTo>
                      <a:pt x="64770" y="5887036"/>
                    </a:lnTo>
                    <a:lnTo>
                      <a:pt x="64770" y="6504054"/>
                    </a:lnTo>
                    <a:cubicBezTo>
                      <a:pt x="64770" y="6586604"/>
                      <a:pt x="132080" y="6655184"/>
                      <a:pt x="214630" y="6655184"/>
                    </a:cubicBezTo>
                    <a:cubicBezTo>
                      <a:pt x="240030" y="6655184"/>
                      <a:pt x="264160" y="6648834"/>
                      <a:pt x="285750" y="6637404"/>
                    </a:cubicBezTo>
                    <a:cubicBezTo>
                      <a:pt x="274320" y="6658994"/>
                      <a:pt x="266700" y="6683124"/>
                      <a:pt x="266700" y="6709794"/>
                    </a:cubicBezTo>
                    <a:cubicBezTo>
                      <a:pt x="266700" y="6792344"/>
                      <a:pt x="334010" y="6860924"/>
                      <a:pt x="416560" y="6860924"/>
                    </a:cubicBezTo>
                    <a:lnTo>
                      <a:pt x="983833" y="6860924"/>
                    </a:lnTo>
                    <a:lnTo>
                      <a:pt x="983833" y="6845684"/>
                    </a:lnTo>
                    <a:lnTo>
                      <a:pt x="803910" y="6845684"/>
                    </a:lnTo>
                    <a:close/>
                    <a:moveTo>
                      <a:pt x="166370" y="6921884"/>
                    </a:moveTo>
                    <a:cubicBezTo>
                      <a:pt x="83820" y="6921884"/>
                      <a:pt x="15240" y="6854574"/>
                      <a:pt x="15240" y="6770754"/>
                    </a:cubicBezTo>
                    <a:lnTo>
                      <a:pt x="15240" y="5888460"/>
                    </a:lnTo>
                    <a:lnTo>
                      <a:pt x="0" y="5888460"/>
                    </a:lnTo>
                    <a:lnTo>
                      <a:pt x="0" y="6770754"/>
                    </a:lnTo>
                    <a:cubicBezTo>
                      <a:pt x="0" y="6862194"/>
                      <a:pt x="74930" y="6937124"/>
                      <a:pt x="166370" y="6937124"/>
                    </a:cubicBezTo>
                    <a:lnTo>
                      <a:pt x="985341" y="6937124"/>
                    </a:lnTo>
                    <a:lnTo>
                      <a:pt x="985341" y="6921884"/>
                    </a:lnTo>
                    <a:lnTo>
                      <a:pt x="166370" y="6921884"/>
                    </a:lnTo>
                    <a:close/>
                    <a:moveTo>
                      <a:pt x="2803911" y="6845684"/>
                    </a:moveTo>
                    <a:lnTo>
                      <a:pt x="985341" y="6845684"/>
                    </a:lnTo>
                    <a:lnTo>
                      <a:pt x="985341" y="6862194"/>
                    </a:lnTo>
                    <a:lnTo>
                      <a:pt x="3366370" y="6862194"/>
                    </a:lnTo>
                    <a:lnTo>
                      <a:pt x="3366370" y="6845684"/>
                    </a:lnTo>
                    <a:lnTo>
                      <a:pt x="2803911" y="6845684"/>
                    </a:lnTo>
                    <a:close/>
                    <a:moveTo>
                      <a:pt x="985341" y="6921884"/>
                    </a:moveTo>
                    <a:lnTo>
                      <a:pt x="3366370" y="6921884"/>
                    </a:lnTo>
                    <a:lnTo>
                      <a:pt x="3366370" y="6937124"/>
                    </a:lnTo>
                    <a:lnTo>
                      <a:pt x="985341" y="6937124"/>
                    </a:lnTo>
                    <a:lnTo>
                      <a:pt x="985341" y="6921884"/>
                    </a:lnTo>
                    <a:close/>
                    <a:moveTo>
                      <a:pt x="4341781" y="6120514"/>
                    </a:moveTo>
                    <a:cubicBezTo>
                      <a:pt x="4337971" y="6140834"/>
                      <a:pt x="4332891" y="6150994"/>
                      <a:pt x="4324001" y="6161154"/>
                    </a:cubicBezTo>
                    <a:cubicBezTo>
                      <a:pt x="4303681" y="6182744"/>
                      <a:pt x="4284631" y="6137024"/>
                      <a:pt x="4259231" y="6162424"/>
                    </a:cubicBezTo>
                    <a:cubicBezTo>
                      <a:pt x="4241451" y="6180204"/>
                      <a:pt x="4241451" y="6209414"/>
                      <a:pt x="4259231" y="6228464"/>
                    </a:cubicBezTo>
                    <a:cubicBezTo>
                      <a:pt x="4277011" y="6246244"/>
                      <a:pt x="4306221" y="6246244"/>
                      <a:pt x="4325271" y="6228464"/>
                    </a:cubicBezTo>
                    <a:cubicBezTo>
                      <a:pt x="4331621" y="6222114"/>
                      <a:pt x="4337971" y="6211954"/>
                      <a:pt x="4341781" y="6200524"/>
                    </a:cubicBezTo>
                    <a:lnTo>
                      <a:pt x="4341781" y="6506594"/>
                    </a:lnTo>
                    <a:cubicBezTo>
                      <a:pt x="4341781" y="6580254"/>
                      <a:pt x="4282091" y="6641214"/>
                      <a:pt x="4207161" y="6641214"/>
                    </a:cubicBezTo>
                    <a:cubicBezTo>
                      <a:pt x="4132231" y="6641214"/>
                      <a:pt x="4072541" y="6580254"/>
                      <a:pt x="4072541" y="6506594"/>
                    </a:cubicBezTo>
                    <a:cubicBezTo>
                      <a:pt x="4072541" y="6465954"/>
                      <a:pt x="4090321" y="6429124"/>
                      <a:pt x="4119531" y="6404994"/>
                    </a:cubicBezTo>
                    <a:cubicBezTo>
                      <a:pt x="4202081" y="6384674"/>
                      <a:pt x="4138581" y="6462144"/>
                      <a:pt x="4186841" y="6473574"/>
                    </a:cubicBezTo>
                    <a:cubicBezTo>
                      <a:pt x="4218591" y="6481194"/>
                      <a:pt x="4250341" y="6462144"/>
                      <a:pt x="4257961" y="6430394"/>
                    </a:cubicBezTo>
                    <a:cubicBezTo>
                      <a:pt x="4265581" y="6398644"/>
                      <a:pt x="4246531" y="6366894"/>
                      <a:pt x="4214781" y="6359274"/>
                    </a:cubicBezTo>
                    <a:cubicBezTo>
                      <a:pt x="4212241" y="6359274"/>
                      <a:pt x="4209701" y="6358004"/>
                      <a:pt x="4207161" y="6358004"/>
                    </a:cubicBezTo>
                    <a:lnTo>
                      <a:pt x="4207161" y="6356734"/>
                    </a:lnTo>
                    <a:cubicBezTo>
                      <a:pt x="4124611" y="6356734"/>
                      <a:pt x="4057301" y="6424044"/>
                      <a:pt x="4057301" y="6507864"/>
                    </a:cubicBezTo>
                    <a:cubicBezTo>
                      <a:pt x="4057301" y="6535804"/>
                      <a:pt x="4064921" y="6561204"/>
                      <a:pt x="4077621" y="6584064"/>
                    </a:cubicBezTo>
                    <a:cubicBezTo>
                      <a:pt x="4054761" y="6571364"/>
                      <a:pt x="4029361" y="6562474"/>
                      <a:pt x="4001421" y="6562474"/>
                    </a:cubicBezTo>
                    <a:cubicBezTo>
                      <a:pt x="3918871" y="6562474"/>
                      <a:pt x="3850291" y="6629784"/>
                      <a:pt x="3850291" y="6713604"/>
                    </a:cubicBezTo>
                    <a:lnTo>
                      <a:pt x="3851561" y="6713604"/>
                    </a:lnTo>
                    <a:cubicBezTo>
                      <a:pt x="3851561" y="6716144"/>
                      <a:pt x="3851561" y="6718684"/>
                      <a:pt x="3852831" y="6721224"/>
                    </a:cubicBezTo>
                    <a:cubicBezTo>
                      <a:pt x="3860451" y="6752974"/>
                      <a:pt x="3892201" y="6772024"/>
                      <a:pt x="3923951" y="6764404"/>
                    </a:cubicBezTo>
                    <a:cubicBezTo>
                      <a:pt x="3955701" y="6756784"/>
                      <a:pt x="3974751" y="6725034"/>
                      <a:pt x="3967131" y="6693284"/>
                    </a:cubicBezTo>
                    <a:cubicBezTo>
                      <a:pt x="3955701" y="6645024"/>
                      <a:pt x="3878231" y="6708524"/>
                      <a:pt x="3898551" y="6625974"/>
                    </a:cubicBezTo>
                    <a:cubicBezTo>
                      <a:pt x="3922681" y="6596764"/>
                      <a:pt x="3959511" y="6578984"/>
                      <a:pt x="4000151" y="6578984"/>
                    </a:cubicBezTo>
                    <a:cubicBezTo>
                      <a:pt x="4073811" y="6578984"/>
                      <a:pt x="4134771" y="6639944"/>
                      <a:pt x="4134771" y="6713604"/>
                    </a:cubicBezTo>
                    <a:cubicBezTo>
                      <a:pt x="4134771" y="6787264"/>
                      <a:pt x="4073811" y="6848224"/>
                      <a:pt x="4000151" y="6848224"/>
                    </a:cubicBezTo>
                    <a:lnTo>
                      <a:pt x="3694081" y="6848224"/>
                    </a:lnTo>
                    <a:cubicBezTo>
                      <a:pt x="3705511" y="6844414"/>
                      <a:pt x="3715671" y="6838064"/>
                      <a:pt x="3722021" y="6831714"/>
                    </a:cubicBezTo>
                    <a:cubicBezTo>
                      <a:pt x="3739801" y="6813934"/>
                      <a:pt x="3739801" y="6784724"/>
                      <a:pt x="3722021" y="6765674"/>
                    </a:cubicBezTo>
                    <a:cubicBezTo>
                      <a:pt x="3704241" y="6747894"/>
                      <a:pt x="3675031" y="6747894"/>
                      <a:pt x="3655981" y="6765674"/>
                    </a:cubicBezTo>
                    <a:cubicBezTo>
                      <a:pt x="3630581" y="6791074"/>
                      <a:pt x="3676301" y="6810124"/>
                      <a:pt x="3654711" y="6830444"/>
                    </a:cubicBezTo>
                    <a:cubicBezTo>
                      <a:pt x="3644551" y="6838064"/>
                      <a:pt x="3633121" y="6844414"/>
                      <a:pt x="3612801" y="6848224"/>
                    </a:cubicBezTo>
                    <a:lnTo>
                      <a:pt x="3361847" y="6848224"/>
                    </a:lnTo>
                    <a:lnTo>
                      <a:pt x="3361847" y="6864734"/>
                    </a:lnTo>
                    <a:lnTo>
                      <a:pt x="3997611" y="6864734"/>
                    </a:lnTo>
                    <a:cubicBezTo>
                      <a:pt x="4080161" y="6864734"/>
                      <a:pt x="4147471" y="6797424"/>
                      <a:pt x="4147471" y="6713604"/>
                    </a:cubicBezTo>
                    <a:cubicBezTo>
                      <a:pt x="4147471" y="6685664"/>
                      <a:pt x="4139851" y="6660264"/>
                      <a:pt x="4127151" y="6637404"/>
                    </a:cubicBezTo>
                    <a:cubicBezTo>
                      <a:pt x="4150011" y="6650104"/>
                      <a:pt x="4175411" y="6658994"/>
                      <a:pt x="4203351" y="6658994"/>
                    </a:cubicBezTo>
                    <a:cubicBezTo>
                      <a:pt x="4285901" y="6658994"/>
                      <a:pt x="4354481" y="6591684"/>
                      <a:pt x="4354481" y="6507864"/>
                    </a:cubicBezTo>
                    <a:lnTo>
                      <a:pt x="4354481" y="5891308"/>
                    </a:lnTo>
                    <a:lnTo>
                      <a:pt x="4337971" y="5891308"/>
                    </a:lnTo>
                    <a:lnTo>
                      <a:pt x="4341781" y="6120514"/>
                    </a:lnTo>
                    <a:close/>
                    <a:moveTo>
                      <a:pt x="4406551" y="5889884"/>
                    </a:moveTo>
                    <a:lnTo>
                      <a:pt x="4406551" y="6772024"/>
                    </a:lnTo>
                    <a:cubicBezTo>
                      <a:pt x="4406551" y="6854574"/>
                      <a:pt x="4339241" y="6923154"/>
                      <a:pt x="4255421" y="6923154"/>
                    </a:cubicBezTo>
                    <a:lnTo>
                      <a:pt x="3366371" y="6923154"/>
                    </a:lnTo>
                    <a:lnTo>
                      <a:pt x="3366371" y="6938394"/>
                    </a:lnTo>
                    <a:lnTo>
                      <a:pt x="4255421" y="6938394"/>
                    </a:lnTo>
                    <a:cubicBezTo>
                      <a:pt x="4346861" y="6938394"/>
                      <a:pt x="4421791" y="6863464"/>
                      <a:pt x="4421791" y="6772024"/>
                    </a:cubicBezTo>
                    <a:lnTo>
                      <a:pt x="4421791" y="5889884"/>
                    </a:lnTo>
                    <a:lnTo>
                      <a:pt x="4406551" y="5889884"/>
                    </a:lnTo>
                    <a:close/>
                    <a:moveTo>
                      <a:pt x="4341781" y="4227866"/>
                    </a:moveTo>
                    <a:lnTo>
                      <a:pt x="4341781" y="5888460"/>
                    </a:lnTo>
                    <a:lnTo>
                      <a:pt x="4358291" y="5888460"/>
                    </a:lnTo>
                    <a:lnTo>
                      <a:pt x="4358291" y="945131"/>
                    </a:lnTo>
                    <a:lnTo>
                      <a:pt x="4341781" y="945131"/>
                    </a:lnTo>
                    <a:lnTo>
                      <a:pt x="4341781" y="4227866"/>
                    </a:lnTo>
                    <a:close/>
                    <a:moveTo>
                      <a:pt x="4406551" y="945131"/>
                    </a:moveTo>
                    <a:lnTo>
                      <a:pt x="4421791" y="945131"/>
                    </a:lnTo>
                    <a:lnTo>
                      <a:pt x="4421791" y="5889884"/>
                    </a:lnTo>
                    <a:lnTo>
                      <a:pt x="4406551" y="5889884"/>
                    </a:lnTo>
                    <a:lnTo>
                      <a:pt x="4406551" y="945131"/>
                    </a:lnTo>
                    <a:close/>
                    <a:moveTo>
                      <a:pt x="4207161" y="276860"/>
                    </a:moveTo>
                    <a:cubicBezTo>
                      <a:pt x="4180491" y="276860"/>
                      <a:pt x="4156361" y="283210"/>
                      <a:pt x="4134771" y="295910"/>
                    </a:cubicBezTo>
                    <a:cubicBezTo>
                      <a:pt x="4146201" y="275590"/>
                      <a:pt x="4151281" y="251460"/>
                      <a:pt x="4151281" y="226060"/>
                    </a:cubicBezTo>
                    <a:cubicBezTo>
                      <a:pt x="4151281" y="143510"/>
                      <a:pt x="4083971" y="76200"/>
                      <a:pt x="4001421" y="76200"/>
                    </a:cubicBezTo>
                    <a:lnTo>
                      <a:pt x="3366371" y="76200"/>
                    </a:lnTo>
                    <a:lnTo>
                      <a:pt x="3366371" y="91440"/>
                    </a:lnTo>
                    <a:lnTo>
                      <a:pt x="3616611" y="91440"/>
                    </a:lnTo>
                    <a:cubicBezTo>
                      <a:pt x="3636931" y="95250"/>
                      <a:pt x="3647091" y="100330"/>
                      <a:pt x="3658521" y="109220"/>
                    </a:cubicBezTo>
                    <a:cubicBezTo>
                      <a:pt x="3680111" y="129540"/>
                      <a:pt x="3634391" y="148590"/>
                      <a:pt x="3659791" y="173990"/>
                    </a:cubicBezTo>
                    <a:cubicBezTo>
                      <a:pt x="3677571" y="191770"/>
                      <a:pt x="3706781" y="191770"/>
                      <a:pt x="3725831" y="173990"/>
                    </a:cubicBezTo>
                    <a:cubicBezTo>
                      <a:pt x="3743611" y="156210"/>
                      <a:pt x="3743611" y="127000"/>
                      <a:pt x="3725831" y="107950"/>
                    </a:cubicBezTo>
                    <a:cubicBezTo>
                      <a:pt x="3719481" y="101600"/>
                      <a:pt x="3709321" y="95250"/>
                      <a:pt x="3697891" y="91440"/>
                    </a:cubicBezTo>
                    <a:lnTo>
                      <a:pt x="4003961" y="91440"/>
                    </a:lnTo>
                    <a:cubicBezTo>
                      <a:pt x="4077621" y="91440"/>
                      <a:pt x="4138581" y="152400"/>
                      <a:pt x="4138581" y="226060"/>
                    </a:cubicBezTo>
                    <a:cubicBezTo>
                      <a:pt x="4138581" y="299720"/>
                      <a:pt x="4077621" y="360680"/>
                      <a:pt x="4003961" y="360680"/>
                    </a:cubicBezTo>
                    <a:cubicBezTo>
                      <a:pt x="3963321" y="360680"/>
                      <a:pt x="3926491" y="342900"/>
                      <a:pt x="3901091" y="313690"/>
                    </a:cubicBezTo>
                    <a:cubicBezTo>
                      <a:pt x="3880771" y="231140"/>
                      <a:pt x="3958241" y="294640"/>
                      <a:pt x="3969671" y="246380"/>
                    </a:cubicBezTo>
                    <a:cubicBezTo>
                      <a:pt x="3977291" y="214630"/>
                      <a:pt x="3958241" y="182880"/>
                      <a:pt x="3926491" y="175260"/>
                    </a:cubicBezTo>
                    <a:cubicBezTo>
                      <a:pt x="3894741" y="167640"/>
                      <a:pt x="3862991" y="186690"/>
                      <a:pt x="3855371" y="218440"/>
                    </a:cubicBezTo>
                    <a:cubicBezTo>
                      <a:pt x="3855371" y="220980"/>
                      <a:pt x="3854101" y="223520"/>
                      <a:pt x="3854101" y="226060"/>
                    </a:cubicBezTo>
                    <a:lnTo>
                      <a:pt x="3852831" y="226060"/>
                    </a:lnTo>
                    <a:cubicBezTo>
                      <a:pt x="3852831" y="308610"/>
                      <a:pt x="3920141" y="375920"/>
                      <a:pt x="4003961" y="375920"/>
                    </a:cubicBezTo>
                    <a:cubicBezTo>
                      <a:pt x="4030631" y="375920"/>
                      <a:pt x="4054761" y="369570"/>
                      <a:pt x="4076351" y="356870"/>
                    </a:cubicBezTo>
                    <a:cubicBezTo>
                      <a:pt x="4064921" y="377190"/>
                      <a:pt x="4059841" y="401320"/>
                      <a:pt x="4059841" y="426720"/>
                    </a:cubicBezTo>
                    <a:cubicBezTo>
                      <a:pt x="4059841" y="509270"/>
                      <a:pt x="4127151" y="576580"/>
                      <a:pt x="4209701" y="576580"/>
                    </a:cubicBezTo>
                    <a:lnTo>
                      <a:pt x="4209701" y="575310"/>
                    </a:lnTo>
                    <a:cubicBezTo>
                      <a:pt x="4212241" y="575310"/>
                      <a:pt x="4214781" y="575310"/>
                      <a:pt x="4217321" y="574040"/>
                    </a:cubicBezTo>
                    <a:cubicBezTo>
                      <a:pt x="4249071" y="566420"/>
                      <a:pt x="4268121" y="534670"/>
                      <a:pt x="4260501" y="502920"/>
                    </a:cubicBezTo>
                    <a:cubicBezTo>
                      <a:pt x="4252881" y="471170"/>
                      <a:pt x="4221131" y="452120"/>
                      <a:pt x="4189381" y="459740"/>
                    </a:cubicBezTo>
                    <a:cubicBezTo>
                      <a:pt x="4141121" y="471170"/>
                      <a:pt x="4204621" y="548640"/>
                      <a:pt x="4122071" y="528320"/>
                    </a:cubicBezTo>
                    <a:cubicBezTo>
                      <a:pt x="4092861" y="504190"/>
                      <a:pt x="4075081" y="467360"/>
                      <a:pt x="4075081" y="426720"/>
                    </a:cubicBezTo>
                    <a:cubicBezTo>
                      <a:pt x="4075081" y="353060"/>
                      <a:pt x="4136041" y="292100"/>
                      <a:pt x="4209701" y="292100"/>
                    </a:cubicBezTo>
                    <a:cubicBezTo>
                      <a:pt x="4283361" y="292100"/>
                      <a:pt x="4344321" y="353060"/>
                      <a:pt x="4344321" y="426720"/>
                    </a:cubicBezTo>
                    <a:lnTo>
                      <a:pt x="4344321" y="732790"/>
                    </a:lnTo>
                    <a:cubicBezTo>
                      <a:pt x="4340511" y="721360"/>
                      <a:pt x="4334161" y="712470"/>
                      <a:pt x="4327811" y="704850"/>
                    </a:cubicBezTo>
                    <a:cubicBezTo>
                      <a:pt x="4310031" y="687070"/>
                      <a:pt x="4280821" y="687070"/>
                      <a:pt x="4261771" y="704850"/>
                    </a:cubicBezTo>
                    <a:cubicBezTo>
                      <a:pt x="4243991" y="722630"/>
                      <a:pt x="4243991" y="751840"/>
                      <a:pt x="4261771" y="770890"/>
                    </a:cubicBezTo>
                    <a:cubicBezTo>
                      <a:pt x="4287171" y="796290"/>
                      <a:pt x="4306221" y="750570"/>
                      <a:pt x="4326541" y="772160"/>
                    </a:cubicBezTo>
                    <a:cubicBezTo>
                      <a:pt x="4334161" y="782320"/>
                      <a:pt x="4340511" y="793750"/>
                      <a:pt x="4344321" y="812800"/>
                    </a:cubicBezTo>
                    <a:lnTo>
                      <a:pt x="4344321" y="945131"/>
                    </a:lnTo>
                    <a:lnTo>
                      <a:pt x="4360831" y="945131"/>
                    </a:lnTo>
                    <a:lnTo>
                      <a:pt x="4360831" y="427990"/>
                    </a:lnTo>
                    <a:cubicBezTo>
                      <a:pt x="4358291" y="345440"/>
                      <a:pt x="4290981" y="276860"/>
                      <a:pt x="4207161" y="276860"/>
                    </a:cubicBezTo>
                    <a:close/>
                    <a:moveTo>
                      <a:pt x="4255421" y="15240"/>
                    </a:moveTo>
                    <a:cubicBezTo>
                      <a:pt x="4337971" y="15240"/>
                      <a:pt x="4406551" y="82550"/>
                      <a:pt x="4406551" y="166370"/>
                    </a:cubicBezTo>
                    <a:lnTo>
                      <a:pt x="4406551" y="945131"/>
                    </a:lnTo>
                    <a:lnTo>
                      <a:pt x="4421791" y="945131"/>
                    </a:lnTo>
                    <a:lnTo>
                      <a:pt x="4421791" y="166370"/>
                    </a:lnTo>
                    <a:cubicBezTo>
                      <a:pt x="4421791" y="74930"/>
                      <a:pt x="4346861" y="0"/>
                      <a:pt x="4255421" y="0"/>
                    </a:cubicBezTo>
                    <a:lnTo>
                      <a:pt x="3366371" y="0"/>
                    </a:lnTo>
                    <a:lnTo>
                      <a:pt x="3366371" y="15240"/>
                    </a:lnTo>
                    <a:lnTo>
                      <a:pt x="4255421" y="15240"/>
                    </a:lnTo>
                    <a:close/>
                    <a:moveTo>
                      <a:pt x="1614150" y="92710"/>
                    </a:moveTo>
                    <a:lnTo>
                      <a:pt x="3366370" y="92710"/>
                    </a:lnTo>
                    <a:lnTo>
                      <a:pt x="3366370" y="76200"/>
                    </a:lnTo>
                    <a:lnTo>
                      <a:pt x="985341" y="76200"/>
                    </a:lnTo>
                    <a:lnTo>
                      <a:pt x="985341" y="91440"/>
                    </a:lnTo>
                    <a:lnTo>
                      <a:pt x="1614150" y="92710"/>
                    </a:lnTo>
                    <a:close/>
                    <a:moveTo>
                      <a:pt x="985341" y="0"/>
                    </a:moveTo>
                    <a:lnTo>
                      <a:pt x="3366370" y="0"/>
                    </a:lnTo>
                    <a:lnTo>
                      <a:pt x="3366370" y="15240"/>
                    </a:lnTo>
                    <a:lnTo>
                      <a:pt x="985341" y="15240"/>
                    </a:lnTo>
                    <a:lnTo>
                      <a:pt x="985341" y="0"/>
                    </a:lnTo>
                    <a:close/>
                  </a:path>
                </a:pathLst>
              </a:custGeom>
              <a:solidFill>
                <a:srgbClr val="0056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DATE, YEAR"/>
              <p:cNvSpPr txBox="1"/>
              <p:nvPr/>
            </p:nvSpPr>
            <p:spPr>
              <a:xfrm>
                <a:off x="6095954" y="4127347"/>
                <a:ext cx="3846093" cy="192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19"/>
                  </a:lnSpc>
                </a:pPr>
                <a:r>
                  <a:rPr lang="en-US" sz="1433" dirty="0">
                    <a:solidFill>
                      <a:srgbClr val="005693"/>
                    </a:solidFill>
                    <a:latin typeface="Caudex"/>
                  </a:rPr>
                  <a:t>DATE, YEAR</a:t>
                </a:r>
              </a:p>
            </p:txBody>
          </p:sp>
          <p:sp>
            <p:nvSpPr>
              <p:cNvPr id="10" name="Your Church Name Here"/>
              <p:cNvSpPr txBox="1"/>
              <p:nvPr/>
            </p:nvSpPr>
            <p:spPr>
              <a:xfrm>
                <a:off x="6095954" y="3619510"/>
                <a:ext cx="3846093" cy="341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74"/>
                  </a:lnSpc>
                </a:pPr>
                <a:r>
                  <a:rPr lang="en-US" sz="2600" b="1" dirty="0">
                    <a:solidFill>
                      <a:srgbClr val="005693"/>
                    </a:solidFill>
                    <a:latin typeface="Caudex" panose="02040502050505030304" pitchFamily="18" charset="2"/>
                  </a:rPr>
                  <a:t>Your Church Name Here</a:t>
                </a:r>
              </a:p>
            </p:txBody>
          </p:sp>
          <p:sp>
            <p:nvSpPr>
              <p:cNvPr id="11" name="WELCOME TO"/>
              <p:cNvSpPr txBox="1"/>
              <p:nvPr/>
            </p:nvSpPr>
            <p:spPr>
              <a:xfrm>
                <a:off x="6095954" y="3261316"/>
                <a:ext cx="3846093" cy="192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19"/>
                  </a:lnSpc>
                </a:pPr>
                <a:r>
                  <a:rPr lang="en-US" sz="1433" dirty="0">
                    <a:solidFill>
                      <a:srgbClr val="005693"/>
                    </a:solidFill>
                    <a:latin typeface="Caudex"/>
                  </a:rPr>
                  <a:t>WELCOME TO</a:t>
                </a:r>
              </a:p>
            </p:txBody>
          </p:sp>
          <p:pic>
            <p:nvPicPr>
              <p:cNvPr id="30" name="Graphic 2">
                <a:extLst>
                  <a:ext uri="{FF2B5EF4-FFF2-40B4-BE49-F238E27FC236}">
                    <a16:creationId xmlns:a16="http://schemas.microsoft.com/office/drawing/2014/main" id="{B7FAA953-0A60-9C6C-FA26-9071D44C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42507" y="2346315"/>
                <a:ext cx="1147520" cy="811039"/>
              </a:xfrm>
              <a:prstGeom prst="rect">
                <a:avLst/>
              </a:prstGeom>
            </p:spPr>
          </p:pic>
        </p:grpSp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BF0C795F-ADDB-4A53-0905-9F8143BCABBA}"/>
                </a:ext>
              </a:extLst>
            </p:cNvPr>
            <p:cNvGrpSpPr/>
            <p:nvPr/>
          </p:nvGrpSpPr>
          <p:grpSpPr>
            <a:xfrm>
              <a:off x="0" y="0"/>
              <a:ext cx="5346000" cy="7560000"/>
              <a:chOff x="0" y="0"/>
              <a:chExt cx="5346000" cy="7560000"/>
            </a:xfrm>
          </p:grpSpPr>
          <p:sp>
            <p:nvSpPr>
              <p:cNvPr id="5" name="AutoShape 1"/>
              <p:cNvSpPr/>
              <p:nvPr/>
            </p:nvSpPr>
            <p:spPr>
              <a:xfrm>
                <a:off x="0" y="0"/>
                <a:ext cx="5346000" cy="7560000"/>
              </a:xfrm>
              <a:prstGeom prst="rect">
                <a:avLst/>
              </a:prstGeom>
              <a:solidFill>
                <a:srgbClr val="0056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ddress: (Church Address)"/>
              <p:cNvSpPr txBox="1"/>
              <p:nvPr/>
            </p:nvSpPr>
            <p:spPr>
              <a:xfrm>
                <a:off x="769746" y="6232696"/>
                <a:ext cx="3846093" cy="6546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Address: (Church Address)</a:t>
                </a:r>
              </a:p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Phone: (Church Phone Number)</a:t>
                </a:r>
              </a:p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Email: (Church Email Address)</a:t>
                </a:r>
              </a:p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Website: (Church Website)</a:t>
                </a:r>
              </a:p>
            </p:txBody>
          </p:sp>
          <p:pic>
            <p:nvPicPr>
              <p:cNvPr id="26" name="Graphic 1">
                <a:extLst>
                  <a:ext uri="{FF2B5EF4-FFF2-40B4-BE49-F238E27FC236}">
                    <a16:creationId xmlns:a16="http://schemas.microsoft.com/office/drawing/2014/main" id="{3FBAD7BA-913F-09AD-3D4B-BAE12EA00F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0502" r="20032"/>
              <a:stretch/>
            </p:blipFill>
            <p:spPr>
              <a:xfrm>
                <a:off x="730162" y="5543318"/>
                <a:ext cx="477736" cy="567797"/>
              </a:xfrm>
              <a:prstGeom prst="rect">
                <a:avLst/>
              </a:prstGeom>
            </p:spPr>
          </p:pic>
          <p:sp>
            <p:nvSpPr>
              <p:cNvPr id="17" name="Contact Us"/>
              <p:cNvSpPr txBox="1"/>
              <p:nvPr/>
            </p:nvSpPr>
            <p:spPr>
              <a:xfrm>
                <a:off x="769746" y="6028311"/>
                <a:ext cx="2901154" cy="1937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44"/>
                  </a:lnSpc>
                  <a:spcBef>
                    <a:spcPct val="0"/>
                  </a:spcBef>
                </a:pPr>
                <a:r>
                  <a:rPr lang="en-US" sz="1235" b="1" dirty="0">
                    <a:solidFill>
                      <a:srgbClr val="E6E3DA"/>
                    </a:solidFill>
                    <a:latin typeface="Caudex" panose="02040502050505030304" pitchFamily="18" charset="2"/>
                  </a:rPr>
                  <a:t>Contact Us</a:t>
                </a:r>
              </a:p>
            </p:txBody>
          </p:sp>
          <p:sp>
            <p:nvSpPr>
              <p:cNvPr id="14" name="Inform your visitors by adding a couple sentences here about your church's history or mission statement. This is also a good place to"/>
              <p:cNvSpPr txBox="1"/>
              <p:nvPr/>
            </p:nvSpPr>
            <p:spPr>
              <a:xfrm>
                <a:off x="769746" y="953241"/>
                <a:ext cx="3728443" cy="487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Inform your visitors by adding a couple sentences here about your church's history or mission statement. This is also a good place to </a:t>
                </a:r>
              </a:p>
              <a:p>
                <a:pPr>
                  <a:lnSpc>
                    <a:spcPts val="1313"/>
                  </a:lnSpc>
                </a:pPr>
                <a:r>
                  <a:rPr lang="en-US" sz="875" spc="43" dirty="0">
                    <a:solidFill>
                      <a:srgbClr val="E6E3DA"/>
                    </a:solidFill>
                    <a:latin typeface="Caudex"/>
                  </a:rPr>
                  <a:t>list your church's or pastor's contact information.</a:t>
                </a:r>
              </a:p>
            </p:txBody>
          </p:sp>
          <p:sp>
            <p:nvSpPr>
              <p:cNvPr id="15" name="About Our Church"/>
              <p:cNvSpPr txBox="1"/>
              <p:nvPr/>
            </p:nvSpPr>
            <p:spPr>
              <a:xfrm>
                <a:off x="769746" y="748856"/>
                <a:ext cx="2812409" cy="1937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44"/>
                  </a:lnSpc>
                  <a:spcBef>
                    <a:spcPct val="0"/>
                  </a:spcBef>
                </a:pPr>
                <a:r>
                  <a:rPr lang="en-US" sz="1235" b="1" dirty="0">
                    <a:solidFill>
                      <a:srgbClr val="E6E3DA"/>
                    </a:solidFill>
                    <a:latin typeface="Caudex" panose="02040502050505030304" pitchFamily="18" charset="2"/>
                  </a:rPr>
                  <a:t>About Our Church</a:t>
                </a:r>
              </a:p>
            </p:txBody>
          </p:sp>
        </p:grpSp>
        <p:sp>
          <p:nvSpPr>
            <p:cNvPr id="19" name="TemplateLAB"/>
            <p:cNvSpPr/>
            <p:nvPr/>
          </p:nvSpPr>
          <p:spPr>
            <a:xfrm>
              <a:off x="7671785" y="6830028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">
            <a:extLst>
              <a:ext uri="{FF2B5EF4-FFF2-40B4-BE49-F238E27FC236}">
                <a16:creationId xmlns:a16="http://schemas.microsoft.com/office/drawing/2014/main" id="{3528C7D9-E2B2-A687-77EC-2A1F7356B422}"/>
              </a:ext>
            </a:extLst>
          </p:cNvPr>
          <p:cNvGrpSpPr/>
          <p:nvPr/>
        </p:nvGrpSpPr>
        <p:grpSpPr>
          <a:xfrm>
            <a:off x="0" y="0"/>
            <a:ext cx="10693400" cy="7560000"/>
            <a:chOff x="0" y="0"/>
            <a:chExt cx="10693400" cy="7560000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575F4924-A401-5826-079D-58DBE76BBDD2}"/>
                </a:ext>
              </a:extLst>
            </p:cNvPr>
            <p:cNvGrpSpPr/>
            <p:nvPr/>
          </p:nvGrpSpPr>
          <p:grpSpPr>
            <a:xfrm>
              <a:off x="0" y="0"/>
              <a:ext cx="10693400" cy="7560000"/>
              <a:chOff x="0" y="0"/>
              <a:chExt cx="10693400" cy="7560000"/>
            </a:xfrm>
          </p:grpSpPr>
          <p:sp>
            <p:nvSpPr>
              <p:cNvPr id="3" name="AutoShape 2"/>
              <p:cNvSpPr/>
              <p:nvPr/>
            </p:nvSpPr>
            <p:spPr>
              <a:xfrm>
                <a:off x="5346000" y="0"/>
                <a:ext cx="5346000" cy="7560000"/>
              </a:xfrm>
              <a:prstGeom prst="rect">
                <a:avLst/>
              </a:prstGeom>
              <a:solidFill>
                <a:srgbClr val="E6E3D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Use this space to... 4"/>
              <p:cNvSpPr txBox="1"/>
              <p:nvPr/>
            </p:nvSpPr>
            <p:spPr>
              <a:xfrm>
                <a:off x="8101185" y="6300779"/>
                <a:ext cx="1818838" cy="43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Use this space to add info about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attendance, weekly giving, ministry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updates, or other information.</a:t>
                </a:r>
              </a:p>
            </p:txBody>
          </p:sp>
          <p:sp>
            <p:nvSpPr>
              <p:cNvPr id="12" name="Title or Sub-Header 4"/>
              <p:cNvSpPr txBox="1"/>
              <p:nvPr/>
            </p:nvSpPr>
            <p:spPr>
              <a:xfrm>
                <a:off x="8101185" y="6136916"/>
                <a:ext cx="137197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Title or Sub-Header</a:t>
                </a:r>
              </a:p>
            </p:txBody>
          </p:sp>
          <p:sp>
            <p:nvSpPr>
              <p:cNvPr id="15" name="Use this space to... 3"/>
              <p:cNvSpPr txBox="1"/>
              <p:nvPr/>
            </p:nvSpPr>
            <p:spPr>
              <a:xfrm>
                <a:off x="6073930" y="6300779"/>
                <a:ext cx="1818838" cy="43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Use this space to add info about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attendance, weekly giving, ministry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updates, or other information.</a:t>
                </a:r>
              </a:p>
            </p:txBody>
          </p:sp>
          <p:sp>
            <p:nvSpPr>
              <p:cNvPr id="16" name="Title or Sub-Header 3"/>
              <p:cNvSpPr txBox="1"/>
              <p:nvPr/>
            </p:nvSpPr>
            <p:spPr>
              <a:xfrm>
                <a:off x="6073930" y="6136916"/>
                <a:ext cx="137197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Title or Sub-Header</a:t>
                </a:r>
              </a:p>
            </p:txBody>
          </p:sp>
          <p:sp>
            <p:nvSpPr>
              <p:cNvPr id="9" name="Use this space to... 2"/>
              <p:cNvSpPr txBox="1"/>
              <p:nvPr/>
            </p:nvSpPr>
            <p:spPr>
              <a:xfrm>
                <a:off x="8101185" y="5452998"/>
                <a:ext cx="1818838" cy="43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Use this space to add info about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attendance, weekly giving, ministry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updates, or other information.</a:t>
                </a:r>
              </a:p>
            </p:txBody>
          </p:sp>
          <p:sp>
            <p:nvSpPr>
              <p:cNvPr id="10" name="Title or Sub-Header 2"/>
              <p:cNvSpPr txBox="1"/>
              <p:nvPr/>
            </p:nvSpPr>
            <p:spPr>
              <a:xfrm>
                <a:off x="8101185" y="5289135"/>
                <a:ext cx="137197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Title or Sub-Header</a:t>
                </a:r>
              </a:p>
            </p:txBody>
          </p:sp>
          <p:sp>
            <p:nvSpPr>
              <p:cNvPr id="13" name="Use this space to... 1"/>
              <p:cNvSpPr txBox="1"/>
              <p:nvPr/>
            </p:nvSpPr>
            <p:spPr>
              <a:xfrm>
                <a:off x="6073930" y="5452998"/>
                <a:ext cx="1818838" cy="4337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Use this space to add info about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attendance, weekly giving, ministry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1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78" b="0" i="0" u="none" strike="noStrike" kern="1200" cap="none" spc="38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updates, or other information.</a:t>
                </a:r>
              </a:p>
            </p:txBody>
          </p:sp>
          <p:sp>
            <p:nvSpPr>
              <p:cNvPr id="14" name="Title or Sub-Header 1"/>
              <p:cNvSpPr txBox="1"/>
              <p:nvPr/>
            </p:nvSpPr>
            <p:spPr>
              <a:xfrm>
                <a:off x="6073930" y="5289135"/>
                <a:ext cx="1371971" cy="161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4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Title or Sub-Header</a:t>
                </a:r>
              </a:p>
            </p:txBody>
          </p:sp>
          <p:sp>
            <p:nvSpPr>
              <p:cNvPr id="21" name="Other Features"/>
              <p:cNvSpPr txBox="1"/>
              <p:nvPr/>
            </p:nvSpPr>
            <p:spPr>
              <a:xfrm>
                <a:off x="6073930" y="4692984"/>
                <a:ext cx="3846093" cy="346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57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Other Features</a:t>
                </a:r>
              </a:p>
            </p:txBody>
          </p:sp>
          <p:sp>
            <p:nvSpPr>
              <p:cNvPr id="41" name="Line"/>
              <p:cNvSpPr>
                <a:spLocks/>
              </p:cNvSpPr>
              <p:nvPr/>
            </p:nvSpPr>
            <p:spPr>
              <a:xfrm>
                <a:off x="0" y="4184651"/>
                <a:ext cx="10693400" cy="0"/>
              </a:xfrm>
              <a:prstGeom prst="line">
                <a:avLst/>
              </a:prstGeom>
              <a:ln w="19050" cap="flat">
                <a:solidFill>
                  <a:srgbClr val="0056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Details 3"/>
              <p:cNvSpPr txBox="1"/>
              <p:nvPr/>
            </p:nvSpPr>
            <p:spPr>
              <a:xfrm>
                <a:off x="6073930" y="3031315"/>
                <a:ext cx="3846093" cy="4951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1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75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Details about announcement or event go here. For events, include specific information such as date, time, location, and who to contact to learn more.</a:t>
                </a:r>
              </a:p>
            </p:txBody>
          </p:sp>
          <p:sp>
            <p:nvSpPr>
              <p:cNvPr id="20" name="Announcement or Event 3"/>
              <p:cNvSpPr txBox="1"/>
              <p:nvPr/>
            </p:nvSpPr>
            <p:spPr>
              <a:xfrm>
                <a:off x="6073930" y="2831693"/>
                <a:ext cx="2901154" cy="1878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Announcement or Event</a:t>
                </a:r>
              </a:p>
            </p:txBody>
          </p:sp>
          <p:sp>
            <p:nvSpPr>
              <p:cNvPr id="17" name="Details 2"/>
              <p:cNvSpPr txBox="1"/>
              <p:nvPr/>
            </p:nvSpPr>
            <p:spPr>
              <a:xfrm>
                <a:off x="6073930" y="2183914"/>
                <a:ext cx="3846093" cy="4951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1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75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Details about announcement or event go here. For events, include specific information such as date, time, location, and who to contact to learn more.</a:t>
                </a:r>
              </a:p>
            </p:txBody>
          </p:sp>
          <p:sp>
            <p:nvSpPr>
              <p:cNvPr id="18" name="Announcement or Event 2"/>
              <p:cNvSpPr txBox="1"/>
              <p:nvPr/>
            </p:nvSpPr>
            <p:spPr>
              <a:xfrm>
                <a:off x="6073930" y="1984292"/>
                <a:ext cx="2901154" cy="1878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Announcement or Event</a:t>
                </a:r>
              </a:p>
            </p:txBody>
          </p:sp>
          <p:sp>
            <p:nvSpPr>
              <p:cNvPr id="7" name="Details 1"/>
              <p:cNvSpPr txBox="1"/>
              <p:nvPr/>
            </p:nvSpPr>
            <p:spPr>
              <a:xfrm>
                <a:off x="6073930" y="1336513"/>
                <a:ext cx="3846093" cy="4951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31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75" b="0" i="0" u="none" strike="noStrike" kern="1200" cap="none" spc="43" normalizeH="0" baseline="0" noProof="0" dirty="0">
                    <a:ln>
                      <a:noFill/>
                    </a:ln>
                    <a:solidFill>
                      <a:srgbClr val="362926"/>
                    </a:solidFill>
                    <a:effectLst/>
                    <a:uLnTx/>
                    <a:uFillTx/>
                    <a:latin typeface="Caudex"/>
                    <a:ea typeface="+mn-ea"/>
                    <a:cs typeface="+mn-cs"/>
                  </a:rPr>
                  <a:t>Details about announcement or event go here. For events, include specific information such as date, time, location, and who to contact to learn more.</a:t>
                </a:r>
              </a:p>
            </p:txBody>
          </p:sp>
          <p:sp>
            <p:nvSpPr>
              <p:cNvPr id="8" name="Announcement or Event 1"/>
              <p:cNvSpPr txBox="1"/>
              <p:nvPr/>
            </p:nvSpPr>
            <p:spPr>
              <a:xfrm>
                <a:off x="6073930" y="1136891"/>
                <a:ext cx="2901154" cy="1878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4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Announcement or Event</a:t>
                </a:r>
              </a:p>
            </p:txBody>
          </p:sp>
          <p:sp>
            <p:nvSpPr>
              <p:cNvPr id="6" name="Announcements &amp; Events"/>
              <p:cNvSpPr txBox="1"/>
              <p:nvPr/>
            </p:nvSpPr>
            <p:spPr>
              <a:xfrm>
                <a:off x="6073930" y="606811"/>
                <a:ext cx="3846093" cy="3460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57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693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Announcements &amp; Events</a:t>
                </a:r>
              </a:p>
            </p:txBody>
          </p:sp>
        </p:grpSp>
        <p:grpSp>
          <p:nvGrpSpPr>
            <p:cNvPr id="45" name="Group 1">
              <a:extLst>
                <a:ext uri="{FF2B5EF4-FFF2-40B4-BE49-F238E27FC236}">
                  <a16:creationId xmlns:a16="http://schemas.microsoft.com/office/drawing/2014/main" id="{425675D8-E559-165C-FDD1-B503B9B0BFD6}"/>
                </a:ext>
              </a:extLst>
            </p:cNvPr>
            <p:cNvGrpSpPr/>
            <p:nvPr/>
          </p:nvGrpSpPr>
          <p:grpSpPr>
            <a:xfrm>
              <a:off x="0" y="0"/>
              <a:ext cx="5346000" cy="7560000"/>
              <a:chOff x="0" y="0"/>
              <a:chExt cx="5346000" cy="7560000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0" y="0"/>
                <a:ext cx="5346000" cy="7560000"/>
              </a:xfrm>
              <a:prstGeom prst="rect">
                <a:avLst/>
              </a:prstGeom>
              <a:solidFill>
                <a:srgbClr val="00569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4" name="Graphic 1">
                <a:extLst>
                  <a:ext uri="{FF2B5EF4-FFF2-40B4-BE49-F238E27FC236}">
                    <a16:creationId xmlns:a16="http://schemas.microsoft.com/office/drawing/2014/main" id="{6766E5E7-2265-2261-42A2-8D40D358D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7774" y="5498576"/>
                <a:ext cx="963703" cy="681118"/>
              </a:xfrm>
              <a:prstGeom prst="rect">
                <a:avLst/>
              </a:prstGeom>
            </p:spPr>
          </p:pic>
          <p:sp>
            <p:nvSpPr>
              <p:cNvPr id="33" name="Name 5"/>
              <p:cNvSpPr txBox="1"/>
              <p:nvPr/>
            </p:nvSpPr>
            <p:spPr>
              <a:xfrm>
                <a:off x="2518401" y="4862111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Name</a:t>
                </a:r>
              </a:p>
            </p:txBody>
          </p:sp>
          <p:sp>
            <p:nvSpPr>
              <p:cNvPr id="28" name="AutoShape 5"/>
              <p:cNvSpPr/>
              <p:nvPr/>
            </p:nvSpPr>
            <p:spPr>
              <a:xfrm flipV="1">
                <a:off x="1804396" y="4982913"/>
                <a:ext cx="2088171" cy="0"/>
              </a:xfrm>
              <a:prstGeom prst="line">
                <a:avLst/>
              </a:prstGeom>
              <a:ln w="24706" cap="flat">
                <a:solidFill>
                  <a:srgbClr val="E6E3DA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Service Item 5"/>
              <p:cNvSpPr txBox="1"/>
              <p:nvPr/>
            </p:nvSpPr>
            <p:spPr>
              <a:xfrm>
                <a:off x="851669" y="4862111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Service Item</a:t>
                </a:r>
              </a:p>
            </p:txBody>
          </p:sp>
          <p:sp>
            <p:nvSpPr>
              <p:cNvPr id="32" name="Name 4"/>
              <p:cNvSpPr txBox="1"/>
              <p:nvPr/>
            </p:nvSpPr>
            <p:spPr>
              <a:xfrm>
                <a:off x="2518401" y="4213169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Name</a:t>
                </a:r>
              </a:p>
            </p:txBody>
          </p:sp>
          <p:sp>
            <p:nvSpPr>
              <p:cNvPr id="27" name="AutoShape 4"/>
              <p:cNvSpPr/>
              <p:nvPr/>
            </p:nvSpPr>
            <p:spPr>
              <a:xfrm flipV="1">
                <a:off x="1804396" y="4333972"/>
                <a:ext cx="2088171" cy="0"/>
              </a:xfrm>
              <a:prstGeom prst="line">
                <a:avLst/>
              </a:prstGeom>
              <a:ln w="24706" cap="flat">
                <a:solidFill>
                  <a:srgbClr val="E6E3DA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Service Item 4"/>
              <p:cNvSpPr txBox="1"/>
              <p:nvPr/>
            </p:nvSpPr>
            <p:spPr>
              <a:xfrm>
                <a:off x="851669" y="4213169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Service Item</a:t>
                </a:r>
              </a:p>
            </p:txBody>
          </p:sp>
          <p:sp>
            <p:nvSpPr>
              <p:cNvPr id="31" name="Name 3"/>
              <p:cNvSpPr txBox="1"/>
              <p:nvPr/>
            </p:nvSpPr>
            <p:spPr>
              <a:xfrm>
                <a:off x="2518401" y="3564228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Name</a:t>
                </a:r>
              </a:p>
            </p:txBody>
          </p:sp>
          <p:sp>
            <p:nvSpPr>
              <p:cNvPr id="26" name="AutoShape 3"/>
              <p:cNvSpPr/>
              <p:nvPr/>
            </p:nvSpPr>
            <p:spPr>
              <a:xfrm flipV="1">
                <a:off x="1804396" y="3685031"/>
                <a:ext cx="2088171" cy="0"/>
              </a:xfrm>
              <a:prstGeom prst="line">
                <a:avLst/>
              </a:prstGeom>
              <a:ln w="24706" cap="flat">
                <a:solidFill>
                  <a:srgbClr val="E6E3DA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Service Item 3"/>
              <p:cNvSpPr txBox="1"/>
              <p:nvPr/>
            </p:nvSpPr>
            <p:spPr>
              <a:xfrm>
                <a:off x="851669" y="3564228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Service Item</a:t>
                </a:r>
              </a:p>
            </p:txBody>
          </p:sp>
          <p:sp>
            <p:nvSpPr>
              <p:cNvPr id="30" name="Name 2"/>
              <p:cNvSpPr txBox="1"/>
              <p:nvPr/>
            </p:nvSpPr>
            <p:spPr>
              <a:xfrm>
                <a:off x="2518401" y="2915287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Name</a:t>
                </a:r>
              </a:p>
            </p:txBody>
          </p:sp>
          <p:sp>
            <p:nvSpPr>
              <p:cNvPr id="25" name="AutoShape 2"/>
              <p:cNvSpPr/>
              <p:nvPr/>
            </p:nvSpPr>
            <p:spPr>
              <a:xfrm flipV="1">
                <a:off x="1804396" y="3036090"/>
                <a:ext cx="2088171" cy="0"/>
              </a:xfrm>
              <a:prstGeom prst="line">
                <a:avLst/>
              </a:prstGeom>
              <a:ln w="24706" cap="flat">
                <a:solidFill>
                  <a:srgbClr val="E6E3DA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Service Item 2"/>
              <p:cNvSpPr txBox="1"/>
              <p:nvPr/>
            </p:nvSpPr>
            <p:spPr>
              <a:xfrm>
                <a:off x="851669" y="2915287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Service Item</a:t>
                </a:r>
              </a:p>
            </p:txBody>
          </p:sp>
          <p:sp>
            <p:nvSpPr>
              <p:cNvPr id="29" name="Name 1"/>
              <p:cNvSpPr txBox="1"/>
              <p:nvPr/>
            </p:nvSpPr>
            <p:spPr>
              <a:xfrm>
                <a:off x="2518401" y="2266346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Name</a:t>
                </a:r>
              </a:p>
            </p:txBody>
          </p:sp>
          <p:sp>
            <p:nvSpPr>
              <p:cNvPr id="24" name="AutoShape 1"/>
              <p:cNvSpPr/>
              <p:nvPr/>
            </p:nvSpPr>
            <p:spPr>
              <a:xfrm>
                <a:off x="1804396" y="2387149"/>
                <a:ext cx="2088171" cy="0"/>
              </a:xfrm>
              <a:prstGeom prst="line">
                <a:avLst/>
              </a:prstGeom>
              <a:ln w="24706" cap="flat">
                <a:solidFill>
                  <a:srgbClr val="E6E3DA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Service Item 1"/>
              <p:cNvSpPr txBox="1"/>
              <p:nvPr/>
            </p:nvSpPr>
            <p:spPr>
              <a:xfrm>
                <a:off x="851669" y="2266346"/>
                <a:ext cx="1906306" cy="1592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22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3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Service Item</a:t>
                </a:r>
              </a:p>
            </p:txBody>
          </p:sp>
          <p:sp>
            <p:nvSpPr>
              <p:cNvPr id="34" name="Order of Service"/>
              <p:cNvSpPr txBox="1"/>
              <p:nvPr/>
            </p:nvSpPr>
            <p:spPr>
              <a:xfrm>
                <a:off x="749954" y="1448527"/>
                <a:ext cx="3846093" cy="341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57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3DA"/>
                    </a:solidFill>
                    <a:effectLst/>
                    <a:uLnTx/>
                    <a:uFillTx/>
                    <a:latin typeface="Caudex" panose="02040502050505030304" pitchFamily="18" charset="2"/>
                  </a:rPr>
                  <a:t>Order of Service</a:t>
                </a:r>
              </a:p>
            </p:txBody>
          </p:sp>
          <p:sp>
            <p:nvSpPr>
              <p:cNvPr id="5" name="Border"/>
              <p:cNvSpPr/>
              <p:nvPr/>
            </p:nvSpPr>
            <p:spPr>
              <a:xfrm>
                <a:off x="482689" y="344718"/>
                <a:ext cx="4379364" cy="6871821"/>
              </a:xfrm>
              <a:custGeom>
                <a:avLst/>
                <a:gdLst/>
                <a:ahLst/>
                <a:cxnLst/>
                <a:rect l="l" t="t" r="r" b="b"/>
                <a:pathLst>
                  <a:path w="4421791" h="6938394">
                    <a:moveTo>
                      <a:pt x="80010" y="812800"/>
                    </a:moveTo>
                    <a:cubicBezTo>
                      <a:pt x="83820" y="792480"/>
                      <a:pt x="88900" y="782320"/>
                      <a:pt x="97790" y="772160"/>
                    </a:cubicBezTo>
                    <a:cubicBezTo>
                      <a:pt x="118110" y="750570"/>
                      <a:pt x="137160" y="796290"/>
                      <a:pt x="162560" y="770890"/>
                    </a:cubicBezTo>
                    <a:cubicBezTo>
                      <a:pt x="180340" y="753110"/>
                      <a:pt x="180340" y="723900"/>
                      <a:pt x="162560" y="704850"/>
                    </a:cubicBezTo>
                    <a:cubicBezTo>
                      <a:pt x="144780" y="687070"/>
                      <a:pt x="115570" y="687070"/>
                      <a:pt x="96520" y="704850"/>
                    </a:cubicBezTo>
                    <a:cubicBezTo>
                      <a:pt x="90170" y="711200"/>
                      <a:pt x="83820" y="721360"/>
                      <a:pt x="80010" y="732790"/>
                    </a:cubicBezTo>
                    <a:lnTo>
                      <a:pt x="80010" y="427990"/>
                    </a:lnTo>
                    <a:cubicBezTo>
                      <a:pt x="80010" y="354330"/>
                      <a:pt x="139700" y="293370"/>
                      <a:pt x="214630" y="293370"/>
                    </a:cubicBezTo>
                    <a:cubicBezTo>
                      <a:pt x="288290" y="293370"/>
                      <a:pt x="349250" y="354330"/>
                      <a:pt x="349250" y="427990"/>
                    </a:cubicBezTo>
                    <a:cubicBezTo>
                      <a:pt x="349250" y="468630"/>
                      <a:pt x="331470" y="505460"/>
                      <a:pt x="302260" y="529590"/>
                    </a:cubicBezTo>
                    <a:cubicBezTo>
                      <a:pt x="219710" y="549910"/>
                      <a:pt x="283210" y="472440"/>
                      <a:pt x="234950" y="461010"/>
                    </a:cubicBezTo>
                    <a:cubicBezTo>
                      <a:pt x="203200" y="453390"/>
                      <a:pt x="171450" y="472440"/>
                      <a:pt x="163830" y="504190"/>
                    </a:cubicBezTo>
                    <a:cubicBezTo>
                      <a:pt x="156210" y="535940"/>
                      <a:pt x="175260" y="567690"/>
                      <a:pt x="207010" y="575310"/>
                    </a:cubicBezTo>
                    <a:cubicBezTo>
                      <a:pt x="209550" y="575310"/>
                      <a:pt x="212090" y="576580"/>
                      <a:pt x="214630" y="576580"/>
                    </a:cubicBezTo>
                    <a:lnTo>
                      <a:pt x="214630" y="577850"/>
                    </a:lnTo>
                    <a:cubicBezTo>
                      <a:pt x="297180" y="577850"/>
                      <a:pt x="364490" y="510540"/>
                      <a:pt x="364490" y="427990"/>
                    </a:cubicBezTo>
                    <a:cubicBezTo>
                      <a:pt x="364490" y="403860"/>
                      <a:pt x="358140" y="381000"/>
                      <a:pt x="347980" y="360680"/>
                    </a:cubicBezTo>
                    <a:cubicBezTo>
                      <a:pt x="368300" y="370840"/>
                      <a:pt x="391160" y="377190"/>
                      <a:pt x="416560" y="377190"/>
                    </a:cubicBezTo>
                    <a:cubicBezTo>
                      <a:pt x="499110" y="377190"/>
                      <a:pt x="566420" y="309880"/>
                      <a:pt x="566420" y="227330"/>
                    </a:cubicBezTo>
                    <a:lnTo>
                      <a:pt x="565150" y="227330"/>
                    </a:lnTo>
                    <a:cubicBezTo>
                      <a:pt x="565150" y="224790"/>
                      <a:pt x="565150" y="222250"/>
                      <a:pt x="563880" y="219710"/>
                    </a:cubicBezTo>
                    <a:cubicBezTo>
                      <a:pt x="556260" y="187960"/>
                      <a:pt x="524510" y="168910"/>
                      <a:pt x="492760" y="176530"/>
                    </a:cubicBezTo>
                    <a:cubicBezTo>
                      <a:pt x="461010" y="184150"/>
                      <a:pt x="441960" y="215900"/>
                      <a:pt x="449580" y="247650"/>
                    </a:cubicBezTo>
                    <a:cubicBezTo>
                      <a:pt x="461010" y="295910"/>
                      <a:pt x="538480" y="232410"/>
                      <a:pt x="518160" y="314960"/>
                    </a:cubicBezTo>
                    <a:cubicBezTo>
                      <a:pt x="494030" y="344170"/>
                      <a:pt x="457200" y="361950"/>
                      <a:pt x="416560" y="361950"/>
                    </a:cubicBezTo>
                    <a:cubicBezTo>
                      <a:pt x="342900" y="361950"/>
                      <a:pt x="281940" y="300990"/>
                      <a:pt x="281940" y="227330"/>
                    </a:cubicBezTo>
                    <a:cubicBezTo>
                      <a:pt x="281940" y="153670"/>
                      <a:pt x="344170" y="92710"/>
                      <a:pt x="417830" y="92710"/>
                    </a:cubicBezTo>
                    <a:lnTo>
                      <a:pt x="723900" y="92710"/>
                    </a:lnTo>
                    <a:cubicBezTo>
                      <a:pt x="712470" y="96520"/>
                      <a:pt x="702310" y="102870"/>
                      <a:pt x="695960" y="109220"/>
                    </a:cubicBezTo>
                    <a:cubicBezTo>
                      <a:pt x="678180" y="127000"/>
                      <a:pt x="678180" y="156210"/>
                      <a:pt x="695960" y="175260"/>
                    </a:cubicBezTo>
                    <a:cubicBezTo>
                      <a:pt x="713740" y="193040"/>
                      <a:pt x="742950" y="193040"/>
                      <a:pt x="762000" y="175260"/>
                    </a:cubicBezTo>
                    <a:cubicBezTo>
                      <a:pt x="787400" y="149860"/>
                      <a:pt x="741680" y="130810"/>
                      <a:pt x="763270" y="110490"/>
                    </a:cubicBezTo>
                    <a:cubicBezTo>
                      <a:pt x="773430" y="102870"/>
                      <a:pt x="784860" y="96520"/>
                      <a:pt x="805180" y="92710"/>
                    </a:cubicBezTo>
                    <a:lnTo>
                      <a:pt x="988357" y="92710"/>
                    </a:lnTo>
                    <a:lnTo>
                      <a:pt x="988357" y="76200"/>
                    </a:lnTo>
                    <a:lnTo>
                      <a:pt x="417830" y="76200"/>
                    </a:lnTo>
                    <a:cubicBezTo>
                      <a:pt x="335280" y="76200"/>
                      <a:pt x="267970" y="143510"/>
                      <a:pt x="267970" y="226060"/>
                    </a:cubicBezTo>
                    <a:cubicBezTo>
                      <a:pt x="267970" y="250190"/>
                      <a:pt x="274320" y="273050"/>
                      <a:pt x="284480" y="293370"/>
                    </a:cubicBezTo>
                    <a:cubicBezTo>
                      <a:pt x="264160" y="283210"/>
                      <a:pt x="241300" y="276860"/>
                      <a:pt x="215900" y="276860"/>
                    </a:cubicBezTo>
                    <a:cubicBezTo>
                      <a:pt x="133350" y="276860"/>
                      <a:pt x="66040" y="344170"/>
                      <a:pt x="66040" y="426720"/>
                    </a:cubicBezTo>
                    <a:lnTo>
                      <a:pt x="66040" y="943707"/>
                    </a:lnTo>
                    <a:lnTo>
                      <a:pt x="81280" y="943707"/>
                    </a:lnTo>
                    <a:cubicBezTo>
                      <a:pt x="80010" y="945131"/>
                      <a:pt x="80010" y="812800"/>
                      <a:pt x="80010" y="812800"/>
                    </a:cubicBezTo>
                    <a:close/>
                    <a:moveTo>
                      <a:pt x="15240" y="166370"/>
                    </a:moveTo>
                    <a:cubicBezTo>
                      <a:pt x="15240" y="83820"/>
                      <a:pt x="82550" y="15240"/>
                      <a:pt x="166370" y="15240"/>
                    </a:cubicBezTo>
                    <a:lnTo>
                      <a:pt x="985341" y="15240"/>
                    </a:lnTo>
                    <a:lnTo>
                      <a:pt x="985341" y="0"/>
                    </a:lnTo>
                    <a:lnTo>
                      <a:pt x="166370" y="0"/>
                    </a:lnTo>
                    <a:cubicBezTo>
                      <a:pt x="74930" y="0"/>
                      <a:pt x="0" y="74930"/>
                      <a:pt x="0" y="166370"/>
                    </a:cubicBezTo>
                    <a:lnTo>
                      <a:pt x="0" y="945131"/>
                    </a:lnTo>
                    <a:lnTo>
                      <a:pt x="15240" y="945131"/>
                    </a:lnTo>
                    <a:lnTo>
                      <a:pt x="15240" y="166370"/>
                    </a:lnTo>
                    <a:close/>
                    <a:moveTo>
                      <a:pt x="80010" y="4447190"/>
                    </a:moveTo>
                    <a:lnTo>
                      <a:pt x="80010" y="945131"/>
                    </a:lnTo>
                    <a:lnTo>
                      <a:pt x="64770" y="945131"/>
                    </a:lnTo>
                    <a:lnTo>
                      <a:pt x="64770" y="5888460"/>
                    </a:lnTo>
                    <a:lnTo>
                      <a:pt x="80010" y="5888460"/>
                    </a:lnTo>
                    <a:lnTo>
                      <a:pt x="80010" y="4447189"/>
                    </a:lnTo>
                    <a:close/>
                    <a:moveTo>
                      <a:pt x="0" y="945131"/>
                    </a:moveTo>
                    <a:lnTo>
                      <a:pt x="15240" y="945131"/>
                    </a:lnTo>
                    <a:lnTo>
                      <a:pt x="15240" y="5889884"/>
                    </a:lnTo>
                    <a:lnTo>
                      <a:pt x="0" y="5889884"/>
                    </a:lnTo>
                    <a:lnTo>
                      <a:pt x="0" y="945131"/>
                    </a:lnTo>
                    <a:close/>
                    <a:moveTo>
                      <a:pt x="803910" y="6845684"/>
                    </a:moveTo>
                    <a:cubicBezTo>
                      <a:pt x="783590" y="6841874"/>
                      <a:pt x="772160" y="6836794"/>
                      <a:pt x="762000" y="6827904"/>
                    </a:cubicBezTo>
                    <a:cubicBezTo>
                      <a:pt x="740410" y="6807584"/>
                      <a:pt x="786130" y="6788534"/>
                      <a:pt x="760730" y="6763134"/>
                    </a:cubicBezTo>
                    <a:cubicBezTo>
                      <a:pt x="742950" y="6745354"/>
                      <a:pt x="713740" y="6745354"/>
                      <a:pt x="694690" y="6763134"/>
                    </a:cubicBezTo>
                    <a:cubicBezTo>
                      <a:pt x="676910" y="6780914"/>
                      <a:pt x="676910" y="6810124"/>
                      <a:pt x="694690" y="6829174"/>
                    </a:cubicBezTo>
                    <a:cubicBezTo>
                      <a:pt x="701040" y="6835524"/>
                      <a:pt x="711200" y="6841874"/>
                      <a:pt x="722630" y="6845684"/>
                    </a:cubicBezTo>
                    <a:lnTo>
                      <a:pt x="417830" y="6845684"/>
                    </a:lnTo>
                    <a:cubicBezTo>
                      <a:pt x="344170" y="6845684"/>
                      <a:pt x="283210" y="6785994"/>
                      <a:pt x="283210" y="6711064"/>
                    </a:cubicBezTo>
                    <a:cubicBezTo>
                      <a:pt x="283210" y="6637404"/>
                      <a:pt x="344170" y="6576444"/>
                      <a:pt x="417830" y="6576444"/>
                    </a:cubicBezTo>
                    <a:cubicBezTo>
                      <a:pt x="458470" y="6576444"/>
                      <a:pt x="495300" y="6594224"/>
                      <a:pt x="519430" y="6623434"/>
                    </a:cubicBezTo>
                    <a:cubicBezTo>
                      <a:pt x="539750" y="6705984"/>
                      <a:pt x="462280" y="6642484"/>
                      <a:pt x="450850" y="6690744"/>
                    </a:cubicBezTo>
                    <a:cubicBezTo>
                      <a:pt x="443230" y="6722494"/>
                      <a:pt x="462280" y="6754244"/>
                      <a:pt x="494030" y="6761864"/>
                    </a:cubicBezTo>
                    <a:cubicBezTo>
                      <a:pt x="525780" y="6769484"/>
                      <a:pt x="557530" y="6750434"/>
                      <a:pt x="565150" y="6718684"/>
                    </a:cubicBezTo>
                    <a:cubicBezTo>
                      <a:pt x="565150" y="6716144"/>
                      <a:pt x="566420" y="6713604"/>
                      <a:pt x="566420" y="6711064"/>
                    </a:cubicBezTo>
                    <a:lnTo>
                      <a:pt x="567690" y="6711064"/>
                    </a:lnTo>
                    <a:cubicBezTo>
                      <a:pt x="567690" y="6628514"/>
                      <a:pt x="500380" y="6559934"/>
                      <a:pt x="417830" y="6559934"/>
                    </a:cubicBezTo>
                    <a:cubicBezTo>
                      <a:pt x="392430" y="6559934"/>
                      <a:pt x="368300" y="6566284"/>
                      <a:pt x="346710" y="6577714"/>
                    </a:cubicBezTo>
                    <a:cubicBezTo>
                      <a:pt x="358140" y="6556124"/>
                      <a:pt x="365760" y="6531994"/>
                      <a:pt x="365760" y="6505324"/>
                    </a:cubicBezTo>
                    <a:cubicBezTo>
                      <a:pt x="365760" y="6422774"/>
                      <a:pt x="298450" y="6354194"/>
                      <a:pt x="215900" y="6354194"/>
                    </a:cubicBezTo>
                    <a:lnTo>
                      <a:pt x="215900" y="6355464"/>
                    </a:lnTo>
                    <a:cubicBezTo>
                      <a:pt x="213360" y="6355464"/>
                      <a:pt x="210820" y="6355464"/>
                      <a:pt x="208280" y="6356734"/>
                    </a:cubicBezTo>
                    <a:cubicBezTo>
                      <a:pt x="176530" y="6364354"/>
                      <a:pt x="157480" y="6396104"/>
                      <a:pt x="165100" y="6427854"/>
                    </a:cubicBezTo>
                    <a:cubicBezTo>
                      <a:pt x="172720" y="6459604"/>
                      <a:pt x="204470" y="6478654"/>
                      <a:pt x="236220" y="6471034"/>
                    </a:cubicBezTo>
                    <a:cubicBezTo>
                      <a:pt x="284480" y="6459604"/>
                      <a:pt x="220980" y="6382134"/>
                      <a:pt x="303530" y="6402454"/>
                    </a:cubicBezTo>
                    <a:cubicBezTo>
                      <a:pt x="332740" y="6426584"/>
                      <a:pt x="350520" y="6463414"/>
                      <a:pt x="350520" y="6504054"/>
                    </a:cubicBezTo>
                    <a:cubicBezTo>
                      <a:pt x="350520" y="6577714"/>
                      <a:pt x="289560" y="6638674"/>
                      <a:pt x="215900" y="6638674"/>
                    </a:cubicBezTo>
                    <a:cubicBezTo>
                      <a:pt x="142240" y="6638674"/>
                      <a:pt x="81280" y="6577714"/>
                      <a:pt x="81280" y="6504054"/>
                    </a:cubicBezTo>
                    <a:lnTo>
                      <a:pt x="81280" y="6197984"/>
                    </a:lnTo>
                    <a:cubicBezTo>
                      <a:pt x="85090" y="6209414"/>
                      <a:pt x="91440" y="6219574"/>
                      <a:pt x="97790" y="6225924"/>
                    </a:cubicBezTo>
                    <a:cubicBezTo>
                      <a:pt x="115570" y="6243704"/>
                      <a:pt x="144780" y="6243704"/>
                      <a:pt x="163830" y="6225924"/>
                    </a:cubicBezTo>
                    <a:cubicBezTo>
                      <a:pt x="181610" y="6208144"/>
                      <a:pt x="181610" y="6178934"/>
                      <a:pt x="163830" y="6159884"/>
                    </a:cubicBezTo>
                    <a:cubicBezTo>
                      <a:pt x="138430" y="6134484"/>
                      <a:pt x="119380" y="6180204"/>
                      <a:pt x="99060" y="6158614"/>
                    </a:cubicBezTo>
                    <a:cubicBezTo>
                      <a:pt x="91440" y="6148454"/>
                      <a:pt x="85090" y="6137024"/>
                      <a:pt x="81280" y="6117974"/>
                    </a:cubicBezTo>
                    <a:lnTo>
                      <a:pt x="81280" y="5887036"/>
                    </a:lnTo>
                    <a:lnTo>
                      <a:pt x="64770" y="5887036"/>
                    </a:lnTo>
                    <a:lnTo>
                      <a:pt x="64770" y="6504054"/>
                    </a:lnTo>
                    <a:cubicBezTo>
                      <a:pt x="64770" y="6586604"/>
                      <a:pt x="132080" y="6655184"/>
                      <a:pt x="214630" y="6655184"/>
                    </a:cubicBezTo>
                    <a:cubicBezTo>
                      <a:pt x="240030" y="6655184"/>
                      <a:pt x="264160" y="6648834"/>
                      <a:pt x="285750" y="6637404"/>
                    </a:cubicBezTo>
                    <a:cubicBezTo>
                      <a:pt x="274320" y="6658994"/>
                      <a:pt x="266700" y="6683124"/>
                      <a:pt x="266700" y="6709794"/>
                    </a:cubicBezTo>
                    <a:cubicBezTo>
                      <a:pt x="266700" y="6792344"/>
                      <a:pt x="334010" y="6860924"/>
                      <a:pt x="416560" y="6860924"/>
                    </a:cubicBezTo>
                    <a:lnTo>
                      <a:pt x="983833" y="6860924"/>
                    </a:lnTo>
                    <a:lnTo>
                      <a:pt x="983833" y="6845684"/>
                    </a:lnTo>
                    <a:lnTo>
                      <a:pt x="803910" y="6845684"/>
                    </a:lnTo>
                    <a:close/>
                    <a:moveTo>
                      <a:pt x="166370" y="6921884"/>
                    </a:moveTo>
                    <a:cubicBezTo>
                      <a:pt x="83820" y="6921884"/>
                      <a:pt x="15240" y="6854574"/>
                      <a:pt x="15240" y="6770754"/>
                    </a:cubicBezTo>
                    <a:lnTo>
                      <a:pt x="15240" y="5888460"/>
                    </a:lnTo>
                    <a:lnTo>
                      <a:pt x="0" y="5888460"/>
                    </a:lnTo>
                    <a:lnTo>
                      <a:pt x="0" y="6770754"/>
                    </a:lnTo>
                    <a:cubicBezTo>
                      <a:pt x="0" y="6862194"/>
                      <a:pt x="74930" y="6937124"/>
                      <a:pt x="166370" y="6937124"/>
                    </a:cubicBezTo>
                    <a:lnTo>
                      <a:pt x="985341" y="6937124"/>
                    </a:lnTo>
                    <a:lnTo>
                      <a:pt x="985341" y="6921884"/>
                    </a:lnTo>
                    <a:lnTo>
                      <a:pt x="166370" y="6921884"/>
                    </a:lnTo>
                    <a:close/>
                    <a:moveTo>
                      <a:pt x="2803911" y="6845684"/>
                    </a:moveTo>
                    <a:lnTo>
                      <a:pt x="985341" y="6845684"/>
                    </a:lnTo>
                    <a:lnTo>
                      <a:pt x="985341" y="6862194"/>
                    </a:lnTo>
                    <a:lnTo>
                      <a:pt x="3366370" y="6862194"/>
                    </a:lnTo>
                    <a:lnTo>
                      <a:pt x="3366370" y="6845684"/>
                    </a:lnTo>
                    <a:lnTo>
                      <a:pt x="2803911" y="6845684"/>
                    </a:lnTo>
                    <a:close/>
                    <a:moveTo>
                      <a:pt x="985341" y="6921884"/>
                    </a:moveTo>
                    <a:lnTo>
                      <a:pt x="3366370" y="6921884"/>
                    </a:lnTo>
                    <a:lnTo>
                      <a:pt x="3366370" y="6937124"/>
                    </a:lnTo>
                    <a:lnTo>
                      <a:pt x="985341" y="6937124"/>
                    </a:lnTo>
                    <a:lnTo>
                      <a:pt x="985341" y="6921884"/>
                    </a:lnTo>
                    <a:close/>
                    <a:moveTo>
                      <a:pt x="4341781" y="6120514"/>
                    </a:moveTo>
                    <a:cubicBezTo>
                      <a:pt x="4337971" y="6140834"/>
                      <a:pt x="4332891" y="6150994"/>
                      <a:pt x="4324001" y="6161154"/>
                    </a:cubicBezTo>
                    <a:cubicBezTo>
                      <a:pt x="4303681" y="6182744"/>
                      <a:pt x="4284631" y="6137024"/>
                      <a:pt x="4259231" y="6162424"/>
                    </a:cubicBezTo>
                    <a:cubicBezTo>
                      <a:pt x="4241451" y="6180204"/>
                      <a:pt x="4241451" y="6209414"/>
                      <a:pt x="4259231" y="6228464"/>
                    </a:cubicBezTo>
                    <a:cubicBezTo>
                      <a:pt x="4277011" y="6246244"/>
                      <a:pt x="4306221" y="6246244"/>
                      <a:pt x="4325271" y="6228464"/>
                    </a:cubicBezTo>
                    <a:cubicBezTo>
                      <a:pt x="4331621" y="6222114"/>
                      <a:pt x="4337971" y="6211954"/>
                      <a:pt x="4341781" y="6200524"/>
                    </a:cubicBezTo>
                    <a:lnTo>
                      <a:pt x="4341781" y="6506594"/>
                    </a:lnTo>
                    <a:cubicBezTo>
                      <a:pt x="4341781" y="6580254"/>
                      <a:pt x="4282091" y="6641214"/>
                      <a:pt x="4207161" y="6641214"/>
                    </a:cubicBezTo>
                    <a:cubicBezTo>
                      <a:pt x="4132231" y="6641214"/>
                      <a:pt x="4072541" y="6580254"/>
                      <a:pt x="4072541" y="6506594"/>
                    </a:cubicBezTo>
                    <a:cubicBezTo>
                      <a:pt x="4072541" y="6465954"/>
                      <a:pt x="4090321" y="6429124"/>
                      <a:pt x="4119531" y="6404994"/>
                    </a:cubicBezTo>
                    <a:cubicBezTo>
                      <a:pt x="4202081" y="6384674"/>
                      <a:pt x="4138581" y="6462144"/>
                      <a:pt x="4186841" y="6473574"/>
                    </a:cubicBezTo>
                    <a:cubicBezTo>
                      <a:pt x="4218591" y="6481194"/>
                      <a:pt x="4250341" y="6462144"/>
                      <a:pt x="4257961" y="6430394"/>
                    </a:cubicBezTo>
                    <a:cubicBezTo>
                      <a:pt x="4265581" y="6398644"/>
                      <a:pt x="4246531" y="6366894"/>
                      <a:pt x="4214781" y="6359274"/>
                    </a:cubicBezTo>
                    <a:cubicBezTo>
                      <a:pt x="4212241" y="6359274"/>
                      <a:pt x="4209701" y="6358004"/>
                      <a:pt x="4207161" y="6358004"/>
                    </a:cubicBezTo>
                    <a:lnTo>
                      <a:pt x="4207161" y="6356734"/>
                    </a:lnTo>
                    <a:cubicBezTo>
                      <a:pt x="4124611" y="6356734"/>
                      <a:pt x="4057301" y="6424044"/>
                      <a:pt x="4057301" y="6507864"/>
                    </a:cubicBezTo>
                    <a:cubicBezTo>
                      <a:pt x="4057301" y="6535804"/>
                      <a:pt x="4064921" y="6561204"/>
                      <a:pt x="4077621" y="6584064"/>
                    </a:cubicBezTo>
                    <a:cubicBezTo>
                      <a:pt x="4054761" y="6571364"/>
                      <a:pt x="4029361" y="6562474"/>
                      <a:pt x="4001421" y="6562474"/>
                    </a:cubicBezTo>
                    <a:cubicBezTo>
                      <a:pt x="3918871" y="6562474"/>
                      <a:pt x="3850291" y="6629784"/>
                      <a:pt x="3850291" y="6713604"/>
                    </a:cubicBezTo>
                    <a:lnTo>
                      <a:pt x="3851561" y="6713604"/>
                    </a:lnTo>
                    <a:cubicBezTo>
                      <a:pt x="3851561" y="6716144"/>
                      <a:pt x="3851561" y="6718684"/>
                      <a:pt x="3852831" y="6721224"/>
                    </a:cubicBezTo>
                    <a:cubicBezTo>
                      <a:pt x="3860451" y="6752974"/>
                      <a:pt x="3892201" y="6772024"/>
                      <a:pt x="3923951" y="6764404"/>
                    </a:cubicBezTo>
                    <a:cubicBezTo>
                      <a:pt x="3955701" y="6756784"/>
                      <a:pt x="3974751" y="6725034"/>
                      <a:pt x="3967131" y="6693284"/>
                    </a:cubicBezTo>
                    <a:cubicBezTo>
                      <a:pt x="3955701" y="6645024"/>
                      <a:pt x="3878231" y="6708524"/>
                      <a:pt x="3898551" y="6625974"/>
                    </a:cubicBezTo>
                    <a:cubicBezTo>
                      <a:pt x="3922681" y="6596764"/>
                      <a:pt x="3959511" y="6578984"/>
                      <a:pt x="4000151" y="6578984"/>
                    </a:cubicBezTo>
                    <a:cubicBezTo>
                      <a:pt x="4073811" y="6578984"/>
                      <a:pt x="4134771" y="6639944"/>
                      <a:pt x="4134771" y="6713604"/>
                    </a:cubicBezTo>
                    <a:cubicBezTo>
                      <a:pt x="4134771" y="6787264"/>
                      <a:pt x="4073811" y="6848224"/>
                      <a:pt x="4000151" y="6848224"/>
                    </a:cubicBezTo>
                    <a:lnTo>
                      <a:pt x="3694081" y="6848224"/>
                    </a:lnTo>
                    <a:cubicBezTo>
                      <a:pt x="3705511" y="6844414"/>
                      <a:pt x="3715671" y="6838064"/>
                      <a:pt x="3722021" y="6831714"/>
                    </a:cubicBezTo>
                    <a:cubicBezTo>
                      <a:pt x="3739801" y="6813934"/>
                      <a:pt x="3739801" y="6784724"/>
                      <a:pt x="3722021" y="6765674"/>
                    </a:cubicBezTo>
                    <a:cubicBezTo>
                      <a:pt x="3704241" y="6747894"/>
                      <a:pt x="3675031" y="6747894"/>
                      <a:pt x="3655981" y="6765674"/>
                    </a:cubicBezTo>
                    <a:cubicBezTo>
                      <a:pt x="3630581" y="6791074"/>
                      <a:pt x="3676301" y="6810124"/>
                      <a:pt x="3654711" y="6830444"/>
                    </a:cubicBezTo>
                    <a:cubicBezTo>
                      <a:pt x="3644551" y="6838064"/>
                      <a:pt x="3633121" y="6844414"/>
                      <a:pt x="3612801" y="6848224"/>
                    </a:cubicBezTo>
                    <a:lnTo>
                      <a:pt x="3361847" y="6848224"/>
                    </a:lnTo>
                    <a:lnTo>
                      <a:pt x="3361847" y="6864734"/>
                    </a:lnTo>
                    <a:lnTo>
                      <a:pt x="3997611" y="6864734"/>
                    </a:lnTo>
                    <a:cubicBezTo>
                      <a:pt x="4080161" y="6864734"/>
                      <a:pt x="4147471" y="6797424"/>
                      <a:pt x="4147471" y="6713604"/>
                    </a:cubicBezTo>
                    <a:cubicBezTo>
                      <a:pt x="4147471" y="6685664"/>
                      <a:pt x="4139851" y="6660264"/>
                      <a:pt x="4127151" y="6637404"/>
                    </a:cubicBezTo>
                    <a:cubicBezTo>
                      <a:pt x="4150011" y="6650104"/>
                      <a:pt x="4175411" y="6658994"/>
                      <a:pt x="4203351" y="6658994"/>
                    </a:cubicBezTo>
                    <a:cubicBezTo>
                      <a:pt x="4285901" y="6658994"/>
                      <a:pt x="4354481" y="6591684"/>
                      <a:pt x="4354481" y="6507864"/>
                    </a:cubicBezTo>
                    <a:lnTo>
                      <a:pt x="4354481" y="5891308"/>
                    </a:lnTo>
                    <a:lnTo>
                      <a:pt x="4337971" y="5891308"/>
                    </a:lnTo>
                    <a:lnTo>
                      <a:pt x="4341781" y="6120514"/>
                    </a:lnTo>
                    <a:close/>
                    <a:moveTo>
                      <a:pt x="4406551" y="5889884"/>
                    </a:moveTo>
                    <a:lnTo>
                      <a:pt x="4406551" y="6772024"/>
                    </a:lnTo>
                    <a:cubicBezTo>
                      <a:pt x="4406551" y="6854574"/>
                      <a:pt x="4339241" y="6923154"/>
                      <a:pt x="4255421" y="6923154"/>
                    </a:cubicBezTo>
                    <a:lnTo>
                      <a:pt x="3366371" y="6923154"/>
                    </a:lnTo>
                    <a:lnTo>
                      <a:pt x="3366371" y="6938394"/>
                    </a:lnTo>
                    <a:lnTo>
                      <a:pt x="4255421" y="6938394"/>
                    </a:lnTo>
                    <a:cubicBezTo>
                      <a:pt x="4346861" y="6938394"/>
                      <a:pt x="4421791" y="6863464"/>
                      <a:pt x="4421791" y="6772024"/>
                    </a:cubicBezTo>
                    <a:lnTo>
                      <a:pt x="4421791" y="5889884"/>
                    </a:lnTo>
                    <a:lnTo>
                      <a:pt x="4406551" y="5889884"/>
                    </a:lnTo>
                    <a:close/>
                    <a:moveTo>
                      <a:pt x="4341781" y="4227866"/>
                    </a:moveTo>
                    <a:lnTo>
                      <a:pt x="4341781" y="5888460"/>
                    </a:lnTo>
                    <a:lnTo>
                      <a:pt x="4358291" y="5888460"/>
                    </a:lnTo>
                    <a:lnTo>
                      <a:pt x="4358291" y="945131"/>
                    </a:lnTo>
                    <a:lnTo>
                      <a:pt x="4341781" y="945131"/>
                    </a:lnTo>
                    <a:lnTo>
                      <a:pt x="4341781" y="4227866"/>
                    </a:lnTo>
                    <a:close/>
                    <a:moveTo>
                      <a:pt x="4406551" y="945131"/>
                    </a:moveTo>
                    <a:lnTo>
                      <a:pt x="4421791" y="945131"/>
                    </a:lnTo>
                    <a:lnTo>
                      <a:pt x="4421791" y="5889884"/>
                    </a:lnTo>
                    <a:lnTo>
                      <a:pt x="4406551" y="5889884"/>
                    </a:lnTo>
                    <a:lnTo>
                      <a:pt x="4406551" y="945131"/>
                    </a:lnTo>
                    <a:close/>
                    <a:moveTo>
                      <a:pt x="4207161" y="276860"/>
                    </a:moveTo>
                    <a:cubicBezTo>
                      <a:pt x="4180491" y="276860"/>
                      <a:pt x="4156361" y="283210"/>
                      <a:pt x="4134771" y="295910"/>
                    </a:cubicBezTo>
                    <a:cubicBezTo>
                      <a:pt x="4146201" y="275590"/>
                      <a:pt x="4151281" y="251460"/>
                      <a:pt x="4151281" y="226060"/>
                    </a:cubicBezTo>
                    <a:cubicBezTo>
                      <a:pt x="4151281" y="143510"/>
                      <a:pt x="4083971" y="76200"/>
                      <a:pt x="4001421" y="76200"/>
                    </a:cubicBezTo>
                    <a:lnTo>
                      <a:pt x="3366371" y="76200"/>
                    </a:lnTo>
                    <a:lnTo>
                      <a:pt x="3366371" y="91440"/>
                    </a:lnTo>
                    <a:lnTo>
                      <a:pt x="3616611" y="91440"/>
                    </a:lnTo>
                    <a:cubicBezTo>
                      <a:pt x="3636931" y="95250"/>
                      <a:pt x="3647091" y="100330"/>
                      <a:pt x="3658521" y="109220"/>
                    </a:cubicBezTo>
                    <a:cubicBezTo>
                      <a:pt x="3680111" y="129540"/>
                      <a:pt x="3634391" y="148590"/>
                      <a:pt x="3659791" y="173990"/>
                    </a:cubicBezTo>
                    <a:cubicBezTo>
                      <a:pt x="3677571" y="191770"/>
                      <a:pt x="3706781" y="191770"/>
                      <a:pt x="3725831" y="173990"/>
                    </a:cubicBezTo>
                    <a:cubicBezTo>
                      <a:pt x="3743611" y="156210"/>
                      <a:pt x="3743611" y="127000"/>
                      <a:pt x="3725831" y="107950"/>
                    </a:cubicBezTo>
                    <a:cubicBezTo>
                      <a:pt x="3719481" y="101600"/>
                      <a:pt x="3709321" y="95250"/>
                      <a:pt x="3697891" y="91440"/>
                    </a:cubicBezTo>
                    <a:lnTo>
                      <a:pt x="4003961" y="91440"/>
                    </a:lnTo>
                    <a:cubicBezTo>
                      <a:pt x="4077621" y="91440"/>
                      <a:pt x="4138581" y="152400"/>
                      <a:pt x="4138581" y="226060"/>
                    </a:cubicBezTo>
                    <a:cubicBezTo>
                      <a:pt x="4138581" y="299720"/>
                      <a:pt x="4077621" y="360680"/>
                      <a:pt x="4003961" y="360680"/>
                    </a:cubicBezTo>
                    <a:cubicBezTo>
                      <a:pt x="3963321" y="360680"/>
                      <a:pt x="3926491" y="342900"/>
                      <a:pt x="3901091" y="313690"/>
                    </a:cubicBezTo>
                    <a:cubicBezTo>
                      <a:pt x="3880771" y="231140"/>
                      <a:pt x="3958241" y="294640"/>
                      <a:pt x="3969671" y="246380"/>
                    </a:cubicBezTo>
                    <a:cubicBezTo>
                      <a:pt x="3977291" y="214630"/>
                      <a:pt x="3958241" y="182880"/>
                      <a:pt x="3926491" y="175260"/>
                    </a:cubicBezTo>
                    <a:cubicBezTo>
                      <a:pt x="3894741" y="167640"/>
                      <a:pt x="3862991" y="186690"/>
                      <a:pt x="3855371" y="218440"/>
                    </a:cubicBezTo>
                    <a:cubicBezTo>
                      <a:pt x="3855371" y="220980"/>
                      <a:pt x="3854101" y="223520"/>
                      <a:pt x="3854101" y="226060"/>
                    </a:cubicBezTo>
                    <a:lnTo>
                      <a:pt x="3852831" y="226060"/>
                    </a:lnTo>
                    <a:cubicBezTo>
                      <a:pt x="3852831" y="308610"/>
                      <a:pt x="3920141" y="375920"/>
                      <a:pt x="4003961" y="375920"/>
                    </a:cubicBezTo>
                    <a:cubicBezTo>
                      <a:pt x="4030631" y="375920"/>
                      <a:pt x="4054761" y="369570"/>
                      <a:pt x="4076351" y="356870"/>
                    </a:cubicBezTo>
                    <a:cubicBezTo>
                      <a:pt x="4064921" y="377190"/>
                      <a:pt x="4059841" y="401320"/>
                      <a:pt x="4059841" y="426720"/>
                    </a:cubicBezTo>
                    <a:cubicBezTo>
                      <a:pt x="4059841" y="509270"/>
                      <a:pt x="4127151" y="576580"/>
                      <a:pt x="4209701" y="576580"/>
                    </a:cubicBezTo>
                    <a:lnTo>
                      <a:pt x="4209701" y="575310"/>
                    </a:lnTo>
                    <a:cubicBezTo>
                      <a:pt x="4212241" y="575310"/>
                      <a:pt x="4214781" y="575310"/>
                      <a:pt x="4217321" y="574040"/>
                    </a:cubicBezTo>
                    <a:cubicBezTo>
                      <a:pt x="4249071" y="566420"/>
                      <a:pt x="4268121" y="534670"/>
                      <a:pt x="4260501" y="502920"/>
                    </a:cubicBezTo>
                    <a:cubicBezTo>
                      <a:pt x="4252881" y="471170"/>
                      <a:pt x="4221131" y="452120"/>
                      <a:pt x="4189381" y="459740"/>
                    </a:cubicBezTo>
                    <a:cubicBezTo>
                      <a:pt x="4141121" y="471170"/>
                      <a:pt x="4204621" y="548640"/>
                      <a:pt x="4122071" y="528320"/>
                    </a:cubicBezTo>
                    <a:cubicBezTo>
                      <a:pt x="4092861" y="504190"/>
                      <a:pt x="4075081" y="467360"/>
                      <a:pt x="4075081" y="426720"/>
                    </a:cubicBezTo>
                    <a:cubicBezTo>
                      <a:pt x="4075081" y="353060"/>
                      <a:pt x="4136041" y="292100"/>
                      <a:pt x="4209701" y="292100"/>
                    </a:cubicBezTo>
                    <a:cubicBezTo>
                      <a:pt x="4283361" y="292100"/>
                      <a:pt x="4344321" y="353060"/>
                      <a:pt x="4344321" y="426720"/>
                    </a:cubicBezTo>
                    <a:lnTo>
                      <a:pt x="4344321" y="732790"/>
                    </a:lnTo>
                    <a:cubicBezTo>
                      <a:pt x="4340511" y="721360"/>
                      <a:pt x="4334161" y="712470"/>
                      <a:pt x="4327811" y="704850"/>
                    </a:cubicBezTo>
                    <a:cubicBezTo>
                      <a:pt x="4310031" y="687070"/>
                      <a:pt x="4280821" y="687070"/>
                      <a:pt x="4261771" y="704850"/>
                    </a:cubicBezTo>
                    <a:cubicBezTo>
                      <a:pt x="4243991" y="722630"/>
                      <a:pt x="4243991" y="751840"/>
                      <a:pt x="4261771" y="770890"/>
                    </a:cubicBezTo>
                    <a:cubicBezTo>
                      <a:pt x="4287171" y="796290"/>
                      <a:pt x="4306221" y="750570"/>
                      <a:pt x="4326541" y="772160"/>
                    </a:cubicBezTo>
                    <a:cubicBezTo>
                      <a:pt x="4334161" y="782320"/>
                      <a:pt x="4340511" y="793750"/>
                      <a:pt x="4344321" y="812800"/>
                    </a:cubicBezTo>
                    <a:lnTo>
                      <a:pt x="4344321" y="945131"/>
                    </a:lnTo>
                    <a:lnTo>
                      <a:pt x="4360831" y="945131"/>
                    </a:lnTo>
                    <a:lnTo>
                      <a:pt x="4360831" y="427990"/>
                    </a:lnTo>
                    <a:cubicBezTo>
                      <a:pt x="4358291" y="345440"/>
                      <a:pt x="4290981" y="276860"/>
                      <a:pt x="4207161" y="276860"/>
                    </a:cubicBezTo>
                    <a:close/>
                    <a:moveTo>
                      <a:pt x="4255421" y="15240"/>
                    </a:moveTo>
                    <a:cubicBezTo>
                      <a:pt x="4337971" y="15240"/>
                      <a:pt x="4406551" y="82550"/>
                      <a:pt x="4406551" y="166370"/>
                    </a:cubicBezTo>
                    <a:lnTo>
                      <a:pt x="4406551" y="945131"/>
                    </a:lnTo>
                    <a:lnTo>
                      <a:pt x="4421791" y="945131"/>
                    </a:lnTo>
                    <a:lnTo>
                      <a:pt x="4421791" y="166370"/>
                    </a:lnTo>
                    <a:cubicBezTo>
                      <a:pt x="4421791" y="74930"/>
                      <a:pt x="4346861" y="0"/>
                      <a:pt x="4255421" y="0"/>
                    </a:cubicBezTo>
                    <a:lnTo>
                      <a:pt x="3366371" y="0"/>
                    </a:lnTo>
                    <a:lnTo>
                      <a:pt x="3366371" y="15240"/>
                    </a:lnTo>
                    <a:lnTo>
                      <a:pt x="4255421" y="15240"/>
                    </a:lnTo>
                    <a:close/>
                    <a:moveTo>
                      <a:pt x="1614150" y="92710"/>
                    </a:moveTo>
                    <a:lnTo>
                      <a:pt x="3366370" y="92710"/>
                    </a:lnTo>
                    <a:lnTo>
                      <a:pt x="3366370" y="76200"/>
                    </a:lnTo>
                    <a:lnTo>
                      <a:pt x="985341" y="76200"/>
                    </a:lnTo>
                    <a:lnTo>
                      <a:pt x="985341" y="91440"/>
                    </a:lnTo>
                    <a:lnTo>
                      <a:pt x="1614150" y="92710"/>
                    </a:lnTo>
                    <a:close/>
                    <a:moveTo>
                      <a:pt x="985341" y="0"/>
                    </a:moveTo>
                    <a:lnTo>
                      <a:pt x="3366370" y="0"/>
                    </a:lnTo>
                    <a:lnTo>
                      <a:pt x="3366370" y="15240"/>
                    </a:lnTo>
                    <a:lnTo>
                      <a:pt x="985341" y="15240"/>
                    </a:lnTo>
                    <a:lnTo>
                      <a:pt x="985341" y="0"/>
                    </a:lnTo>
                    <a:close/>
                  </a:path>
                </a:pathLst>
              </a:custGeom>
              <a:solidFill>
                <a:srgbClr val="E6E3D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TemplateLAB"/>
            <p:cNvSpPr/>
            <p:nvPr/>
          </p:nvSpPr>
          <p:spPr>
            <a:xfrm>
              <a:off x="7649761" y="7157991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1" y="0"/>
                  </a:lnTo>
                  <a:lnTo>
                    <a:pt x="694431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282</Words>
  <Application>Microsoft Office PowerPoint</Application>
  <PresentationFormat>Custom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Caudex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bulletin template (Bifold)</dc:title>
  <dc:creator>HOÀNG ANH</dc:creator>
  <cp:lastModifiedBy>5403</cp:lastModifiedBy>
  <cp:revision>8</cp:revision>
  <dcterms:created xsi:type="dcterms:W3CDTF">2006-08-16T00:00:00Z</dcterms:created>
  <dcterms:modified xsi:type="dcterms:W3CDTF">2023-08-11T11:44:11Z</dcterms:modified>
  <dc:identifier>DAFrG0QKuKY</dc:identifier>
</cp:coreProperties>
</file>