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M Serif Display" pitchFamily="2" charset="0"/>
      <p:regular r:id="rId8"/>
      <p:italic r:id="rId9"/>
    </p:embeddedFont>
    <p:embeddedFont>
      <p:font typeface="Noto Serif" panose="02020502060505020204" pitchFamily="18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2"/>
    <a:srgbClr val="E0863A"/>
    <a:srgbClr val="1E1E21"/>
    <a:srgbClr val="F9F0DF"/>
    <a:srgbClr val="0F3F3F"/>
    <a:srgbClr val="005693"/>
    <a:srgbClr val="2F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130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">
            <a:extLst>
              <a:ext uri="{FF2B5EF4-FFF2-40B4-BE49-F238E27FC236}">
                <a16:creationId xmlns:a16="http://schemas.microsoft.com/office/drawing/2014/main" id="{8B36D8C1-823E-07B7-AFAC-6E8EA318E71E}"/>
              </a:ext>
            </a:extLst>
          </p:cNvPr>
          <p:cNvGrpSpPr/>
          <p:nvPr/>
        </p:nvGrpSpPr>
        <p:grpSpPr>
          <a:xfrm>
            <a:off x="0" y="-12095"/>
            <a:ext cx="10692000" cy="7568595"/>
            <a:chOff x="0" y="-12095"/>
            <a:chExt cx="10692000" cy="7568595"/>
          </a:xfrm>
        </p:grpSpPr>
        <p:sp>
          <p:nvSpPr>
            <p:cNvPr id="3" name="Freeform 2"/>
            <p:cNvSpPr/>
            <p:nvPr/>
          </p:nvSpPr>
          <p:spPr>
            <a:xfrm>
              <a:off x="5339952" y="-12095"/>
              <a:ext cx="5352048" cy="7560000"/>
            </a:xfrm>
            <a:custGeom>
              <a:avLst/>
              <a:gdLst/>
              <a:ahLst/>
              <a:cxnLst/>
              <a:rect l="l" t="t" r="r" b="b"/>
              <a:pathLst>
                <a:path w="1918053" h="2761102">
                  <a:moveTo>
                    <a:pt x="0" y="0"/>
                  </a:moveTo>
                  <a:lnTo>
                    <a:pt x="1918053" y="0"/>
                  </a:lnTo>
                  <a:lnTo>
                    <a:pt x="1918053" y="2761102"/>
                  </a:lnTo>
                  <a:lnTo>
                    <a:pt x="0" y="2761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3">
              <a:extLst>
                <a:ext uri="{FF2B5EF4-FFF2-40B4-BE49-F238E27FC236}">
                  <a16:creationId xmlns:a16="http://schemas.microsoft.com/office/drawing/2014/main" id="{F68E2B81-619C-29C4-45D3-20C718067DE3}"/>
                </a:ext>
              </a:extLst>
            </p:cNvPr>
            <p:cNvGrpSpPr/>
            <p:nvPr/>
          </p:nvGrpSpPr>
          <p:grpSpPr>
            <a:xfrm>
              <a:off x="5874030" y="931419"/>
              <a:ext cx="4283893" cy="6136423"/>
              <a:chOff x="5874030" y="931419"/>
              <a:chExt cx="4283893" cy="6136423"/>
            </a:xfrm>
          </p:grpSpPr>
          <p:sp>
            <p:nvSpPr>
              <p:cNvPr id="32" name="August 13, 2023"/>
              <p:cNvSpPr txBox="1"/>
              <p:nvPr/>
            </p:nvSpPr>
            <p:spPr>
              <a:xfrm>
                <a:off x="6454451" y="6850988"/>
                <a:ext cx="3123051" cy="2168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49"/>
                  </a:lnSpc>
                </a:pPr>
                <a:r>
                  <a:rPr lang="en-US" sz="1320" b="1" dirty="0">
                    <a:solidFill>
                      <a:srgbClr val="DA5534"/>
                    </a:solidFill>
                    <a:latin typeface="Noto Serif" panose="02020502060505020204" pitchFamily="18" charset="0"/>
                    <a:ea typeface="Noto Serif" panose="02020502060505020204" pitchFamily="18" charset="0"/>
                    <a:cs typeface="Noto Serif" panose="02020502060505020204" pitchFamily="18" charset="0"/>
                  </a:rPr>
                  <a:t>August 13, 2023</a:t>
                </a:r>
              </a:p>
            </p:txBody>
          </p:sp>
          <p:sp>
            <p:nvSpPr>
              <p:cNvPr id="28" name="AutoShape"/>
              <p:cNvSpPr/>
              <p:nvPr/>
            </p:nvSpPr>
            <p:spPr>
              <a:xfrm flipV="1">
                <a:off x="8015976" y="4710358"/>
                <a:ext cx="0" cy="1694277"/>
              </a:xfrm>
              <a:prstGeom prst="line">
                <a:avLst/>
              </a:prstGeom>
              <a:ln w="19050" cap="rnd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irst Baptist Church"/>
              <p:cNvSpPr txBox="1"/>
              <p:nvPr/>
            </p:nvSpPr>
            <p:spPr>
              <a:xfrm>
                <a:off x="5874030" y="3098174"/>
                <a:ext cx="4283893" cy="11409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605"/>
                  </a:lnSpc>
                </a:pPr>
                <a:r>
                  <a:rPr lang="en-US" sz="3289" dirty="0">
                    <a:solidFill>
                      <a:srgbClr val="DA5534"/>
                    </a:solidFill>
                    <a:latin typeface="DM Serif Display"/>
                  </a:rPr>
                  <a:t>First Baptist Church </a:t>
                </a:r>
              </a:p>
              <a:p>
                <a:pPr algn="ctr">
                  <a:lnSpc>
                    <a:spcPts val="4605"/>
                  </a:lnSpc>
                </a:pPr>
                <a:r>
                  <a:rPr lang="en-US" sz="3289" dirty="0">
                    <a:solidFill>
                      <a:srgbClr val="DA5534"/>
                    </a:solidFill>
                    <a:latin typeface="DM Serif Display"/>
                  </a:rPr>
                  <a:t>of Hometown</a:t>
                </a:r>
              </a:p>
            </p:txBody>
          </p:sp>
          <p:sp>
            <p:nvSpPr>
              <p:cNvPr id="29" name="Curved text"/>
              <p:cNvSpPr txBox="1"/>
              <p:nvPr/>
            </p:nvSpPr>
            <p:spPr>
              <a:xfrm rot="21480000">
                <a:off x="7055856" y="931419"/>
                <a:ext cx="1920240" cy="19173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prstTxWarp prst="textArchUp">
                  <a:avLst>
                    <a:gd name="adj" fmla="val 7555099"/>
                  </a:avLst>
                </a:prstTxWarp>
                <a:spAutoFit/>
              </a:bodyPr>
              <a:lstStyle/>
              <a:p>
                <a:pPr algn="ctr">
                  <a:lnSpc>
                    <a:spcPts val="1524"/>
                  </a:lnSpc>
                </a:pPr>
                <a:r>
                  <a:rPr lang="en-US" sz="1088" spc="268" dirty="0">
                    <a:solidFill>
                      <a:srgbClr val="DA5534"/>
                    </a:solidFill>
                    <a:latin typeface="Noto Serif"/>
                  </a:rPr>
                  <a:t>  "WELCOMING ALL TO THE HOUSE OF OUR LORD"</a:t>
                </a:r>
              </a:p>
            </p:txBody>
          </p:sp>
          <p:pic>
            <p:nvPicPr>
              <p:cNvPr id="44" name="Icon">
                <a:extLst>
                  <a:ext uri="{FF2B5EF4-FFF2-40B4-BE49-F238E27FC236}">
                    <a16:creationId xmlns:a16="http://schemas.microsoft.com/office/drawing/2014/main" id="{1CD16DBD-D2CA-CB3F-697A-C7BF6403C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69775" y="1359980"/>
                <a:ext cx="1892402" cy="1337500"/>
              </a:xfrm>
              <a:prstGeom prst="rect">
                <a:avLst/>
              </a:prstGeom>
            </p:spPr>
          </p:pic>
        </p:grpSp>
        <p:sp>
          <p:nvSpPr>
            <p:cNvPr id="6" name="Freeform 1"/>
            <p:cNvSpPr/>
            <p:nvPr/>
          </p:nvSpPr>
          <p:spPr>
            <a:xfrm>
              <a:off x="0" y="0"/>
              <a:ext cx="5346000" cy="7556500"/>
            </a:xfrm>
            <a:custGeom>
              <a:avLst/>
              <a:gdLst/>
              <a:ahLst/>
              <a:cxnLst/>
              <a:rect l="l" t="t" r="r" b="b"/>
              <a:pathLst>
                <a:path w="1915886" h="2709333">
                  <a:moveTo>
                    <a:pt x="0" y="0"/>
                  </a:moveTo>
                  <a:lnTo>
                    <a:pt x="1915886" y="0"/>
                  </a:lnTo>
                  <a:lnTo>
                    <a:pt x="19158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9AA2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2">
              <a:extLst>
                <a:ext uri="{FF2B5EF4-FFF2-40B4-BE49-F238E27FC236}">
                  <a16:creationId xmlns:a16="http://schemas.microsoft.com/office/drawing/2014/main" id="{C0248F15-0072-2CA3-899F-CD7B61E070AC}"/>
                </a:ext>
              </a:extLst>
            </p:cNvPr>
            <p:cNvGrpSpPr/>
            <p:nvPr/>
          </p:nvGrpSpPr>
          <p:grpSpPr>
            <a:xfrm>
              <a:off x="809531" y="4536213"/>
              <a:ext cx="3726939" cy="2541416"/>
              <a:chOff x="806893" y="4536213"/>
              <a:chExt cx="3726939" cy="2541416"/>
            </a:xfrm>
          </p:grpSpPr>
          <p:pic>
            <p:nvPicPr>
              <p:cNvPr id="9" name="Image"/>
              <p:cNvPicPr>
                <a:picLocks noChangeAspect="1"/>
              </p:cNvPicPr>
              <p:nvPr/>
            </p:nvPicPr>
            <p:blipFill>
              <a:blip r:embed="rId4">
                <a:alphaModFix amt="40000"/>
              </a:blip>
              <a:srcRect l="1117" r="1117"/>
              <a:stretch>
                <a:fillRect/>
              </a:stretch>
            </p:blipFill>
            <p:spPr>
              <a:xfrm flipH="1">
                <a:off x="806893" y="4536213"/>
                <a:ext cx="3726939" cy="2541416"/>
              </a:xfrm>
              <a:prstGeom prst="rect">
                <a:avLst/>
              </a:prstGeom>
            </p:spPr>
          </p:pic>
          <p:sp>
            <p:nvSpPr>
              <p:cNvPr id="22" name="Address: 456 Baptist St, Hometown, USA"/>
              <p:cNvSpPr txBox="1"/>
              <p:nvPr/>
            </p:nvSpPr>
            <p:spPr>
              <a:xfrm>
                <a:off x="1376611" y="6212735"/>
                <a:ext cx="2870383" cy="6897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9"/>
                  </a:lnSpc>
                </a:pPr>
                <a:r>
                  <a:rPr lang="en-US" sz="972" spc="49" dirty="0">
                    <a:solidFill>
                      <a:srgbClr val="FFFFFF"/>
                    </a:solidFill>
                    <a:latin typeface="Noto Serif"/>
                  </a:rPr>
                  <a:t>Address: 456 Baptist St, Hometown, USA</a:t>
                </a:r>
              </a:p>
              <a:p>
                <a:pPr>
                  <a:lnSpc>
                    <a:spcPts val="1449"/>
                  </a:lnSpc>
                </a:pPr>
                <a:r>
                  <a:rPr lang="en-US" sz="972" spc="49" dirty="0">
                    <a:solidFill>
                      <a:srgbClr val="FFFFFF"/>
                    </a:solidFill>
                    <a:latin typeface="Noto Serif"/>
                  </a:rPr>
                  <a:t>Phone: (123) 789-0123</a:t>
                </a:r>
              </a:p>
              <a:p>
                <a:pPr>
                  <a:lnSpc>
                    <a:spcPts val="1449"/>
                  </a:lnSpc>
                </a:pPr>
                <a:r>
                  <a:rPr lang="en-US" sz="972" spc="49" dirty="0">
                    <a:solidFill>
                      <a:srgbClr val="FFFFFF"/>
                    </a:solidFill>
                    <a:latin typeface="Noto Serif"/>
                  </a:rPr>
                  <a:t>Email: info@firstbaptisthometown.org</a:t>
                </a:r>
              </a:p>
              <a:p>
                <a:pPr marL="0" lvl="0" indent="0">
                  <a:lnSpc>
                    <a:spcPts val="1449"/>
                  </a:lnSpc>
                  <a:spcBef>
                    <a:spcPct val="0"/>
                  </a:spcBef>
                </a:pPr>
                <a:r>
                  <a:rPr lang="en-US" sz="972" spc="49" dirty="0">
                    <a:solidFill>
                      <a:srgbClr val="FFFFFF"/>
                    </a:solidFill>
                    <a:latin typeface="Noto Serif"/>
                  </a:rPr>
                  <a:t>Website: www.firstbaptisthometown.org</a:t>
                </a:r>
              </a:p>
            </p:txBody>
          </p:sp>
          <p:sp>
            <p:nvSpPr>
              <p:cNvPr id="24" name="Freeform 3"/>
              <p:cNvSpPr/>
              <p:nvPr/>
            </p:nvSpPr>
            <p:spPr>
              <a:xfrm rot="16200000">
                <a:off x="791774" y="6642056"/>
                <a:ext cx="842439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2049867" h="69850">
                    <a:moveTo>
                      <a:pt x="175903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049867" y="69850"/>
                    </a:lnTo>
                    <a:lnTo>
                      <a:pt x="2049867" y="0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Stay Connected"/>
              <p:cNvSpPr txBox="1"/>
              <p:nvPr/>
            </p:nvSpPr>
            <p:spPr>
              <a:xfrm>
                <a:off x="1188718" y="5789295"/>
                <a:ext cx="1831308" cy="321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723"/>
                  </a:lnSpc>
                  <a:spcBef>
                    <a:spcPct val="0"/>
                  </a:spcBef>
                </a:pPr>
                <a:r>
                  <a:rPr lang="en-US" sz="1945" dirty="0">
                    <a:solidFill>
                      <a:srgbClr val="FFFFFF"/>
                    </a:solidFill>
                    <a:latin typeface="DM Serif Display"/>
                  </a:rPr>
                  <a:t>Stay Connected</a:t>
                </a:r>
              </a:p>
            </p:txBody>
          </p:sp>
          <p:pic>
            <p:nvPicPr>
              <p:cNvPr id="45" name="Icon">
                <a:extLst>
                  <a:ext uri="{FF2B5EF4-FFF2-40B4-BE49-F238E27FC236}">
                    <a16:creationId xmlns:a16="http://schemas.microsoft.com/office/drawing/2014/main" id="{3A785BB3-4B87-FD34-B8EB-1CAEAF06D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9242" y="5224429"/>
                <a:ext cx="690338" cy="487912"/>
              </a:xfrm>
              <a:prstGeom prst="rect">
                <a:avLst/>
              </a:prstGeom>
            </p:spPr>
          </p:pic>
        </p:grpSp>
        <p:grpSp>
          <p:nvGrpSpPr>
            <p:cNvPr id="40" name="Group 1">
              <a:extLst>
                <a:ext uri="{FF2B5EF4-FFF2-40B4-BE49-F238E27FC236}">
                  <a16:creationId xmlns:a16="http://schemas.microsoft.com/office/drawing/2014/main" id="{9EB151A5-5322-D3C2-6B18-49A37AE6D81D}"/>
                </a:ext>
              </a:extLst>
            </p:cNvPr>
            <p:cNvGrpSpPr/>
            <p:nvPr/>
          </p:nvGrpSpPr>
          <p:grpSpPr>
            <a:xfrm>
              <a:off x="806893" y="658330"/>
              <a:ext cx="3732214" cy="3432859"/>
              <a:chOff x="806893" y="658330"/>
              <a:chExt cx="3732214" cy="3432859"/>
            </a:xfrm>
          </p:grpSpPr>
          <p:sp>
            <p:nvSpPr>
              <p:cNvPr id="18" name="To disciple believers, evangelize the lost, and show Christ's love through acts of service and compassion."/>
              <p:cNvSpPr txBox="1"/>
              <p:nvPr/>
            </p:nvSpPr>
            <p:spPr>
              <a:xfrm>
                <a:off x="806893" y="3764454"/>
                <a:ext cx="3726939" cy="326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u="none" strike="noStrike" dirty="0">
                    <a:solidFill>
                      <a:srgbClr val="FFFFFF"/>
                    </a:solidFill>
                    <a:latin typeface="Noto Serif"/>
                  </a:rPr>
                  <a:t>To disciple believers, evangelize the lost, and show Christ's love through acts of service and compassion.</a:t>
                </a:r>
              </a:p>
            </p:txBody>
          </p:sp>
          <p:sp>
            <p:nvSpPr>
              <p:cNvPr id="17" name="Our Mission"/>
              <p:cNvSpPr txBox="1"/>
              <p:nvPr/>
            </p:nvSpPr>
            <p:spPr>
              <a:xfrm>
                <a:off x="806893" y="3409955"/>
                <a:ext cx="3109535" cy="2045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u="none" strike="noStrike" dirty="0">
                    <a:solidFill>
                      <a:srgbClr val="FFFFFF"/>
                    </a:solidFill>
                    <a:latin typeface="DM Serif Display"/>
                  </a:rPr>
                  <a:t>Our Mission</a:t>
                </a:r>
              </a:p>
            </p:txBody>
          </p:sp>
          <p:sp>
            <p:nvSpPr>
              <p:cNvPr id="19" name="AutoShape 2"/>
              <p:cNvSpPr/>
              <p:nvPr/>
            </p:nvSpPr>
            <p:spPr>
              <a:xfrm>
                <a:off x="806893" y="3197924"/>
                <a:ext cx="3732214" cy="0"/>
              </a:xfrm>
              <a:prstGeom prst="line">
                <a:avLst/>
              </a:prstGeom>
              <a:ln w="19050" cap="flat">
                <a:solidFill>
                  <a:srgbClr val="FFFFFF">
                    <a:alpha val="3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o be a beacon of hope in our community, drawing people closer to God through our words, actions,"/>
              <p:cNvSpPr txBox="1"/>
              <p:nvPr/>
            </p:nvSpPr>
            <p:spPr>
              <a:xfrm>
                <a:off x="806893" y="2478299"/>
                <a:ext cx="3469578" cy="4931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u="none" strike="noStrike" dirty="0">
                    <a:solidFill>
                      <a:srgbClr val="FFFFFF"/>
                    </a:solidFill>
                    <a:latin typeface="Noto Serif"/>
                  </a:rPr>
                  <a:t>To be a beacon of hope in our community, drawing people closer to God through our words, actions, </a:t>
                </a:r>
              </a:p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u="none" strike="noStrike" dirty="0">
                    <a:solidFill>
                      <a:srgbClr val="FFFFFF"/>
                    </a:solidFill>
                    <a:latin typeface="Noto Serif"/>
                  </a:rPr>
                  <a:t>and service.</a:t>
                </a:r>
              </a:p>
            </p:txBody>
          </p:sp>
          <p:sp>
            <p:nvSpPr>
              <p:cNvPr id="14" name="Our Vision"/>
              <p:cNvSpPr txBox="1"/>
              <p:nvPr/>
            </p:nvSpPr>
            <p:spPr>
              <a:xfrm>
                <a:off x="806893" y="2123800"/>
                <a:ext cx="2720408" cy="2045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u="none" strike="noStrike" dirty="0">
                    <a:solidFill>
                      <a:srgbClr val="FFFFFF"/>
                    </a:solidFill>
                    <a:latin typeface="DM Serif Display"/>
                  </a:rPr>
                  <a:t>Our Vision</a:t>
                </a:r>
              </a:p>
            </p:txBody>
          </p:sp>
          <p:sp>
            <p:nvSpPr>
              <p:cNvPr id="20" name="AutoShape 1"/>
              <p:cNvSpPr/>
              <p:nvPr/>
            </p:nvSpPr>
            <p:spPr>
              <a:xfrm>
                <a:off x="806893" y="1911575"/>
                <a:ext cx="3732214" cy="0"/>
              </a:xfrm>
              <a:prstGeom prst="line">
                <a:avLst/>
              </a:prstGeom>
              <a:ln w="19050" cap="flat">
                <a:solidFill>
                  <a:srgbClr val="FFFFFF">
                    <a:alpha val="3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Established in 1923, First Baptist Church of Hometown has faithfully served our community, spreading the Gospel's good news and extending a hand of fellowship and service to all."/>
              <p:cNvSpPr txBox="1"/>
              <p:nvPr/>
            </p:nvSpPr>
            <p:spPr>
              <a:xfrm>
                <a:off x="806893" y="1024993"/>
                <a:ext cx="3692764" cy="660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u="none" strike="noStrike" dirty="0">
                    <a:solidFill>
                      <a:srgbClr val="FFFFFF"/>
                    </a:solidFill>
                    <a:latin typeface="Noto Serif"/>
                  </a:rPr>
                  <a:t>Established in 1923, First Baptist Church of Hometown has faithfully served our community, spreading the Gospel's good news and extending a hand of fellowship and service to all.</a:t>
                </a:r>
              </a:p>
            </p:txBody>
          </p:sp>
          <p:sp>
            <p:nvSpPr>
              <p:cNvPr id="11" name="About First Baptist Church of Hometown"/>
              <p:cNvSpPr txBox="1"/>
              <p:nvPr/>
            </p:nvSpPr>
            <p:spPr>
              <a:xfrm>
                <a:off x="806893" y="658330"/>
                <a:ext cx="3692764" cy="2045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u="none" strike="noStrike" dirty="0">
                    <a:solidFill>
                      <a:srgbClr val="FFFFFF"/>
                    </a:solidFill>
                    <a:latin typeface="DM Serif Display"/>
                  </a:rPr>
                  <a:t>About First Baptist Church of Hometown</a:t>
                </a:r>
              </a:p>
            </p:txBody>
          </p:sp>
        </p:grpSp>
        <p:sp>
          <p:nvSpPr>
            <p:cNvPr id="33" name="TemplateLAB"/>
            <p:cNvSpPr/>
            <p:nvPr/>
          </p:nvSpPr>
          <p:spPr>
            <a:xfrm>
              <a:off x="7668761" y="470275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0" y="0"/>
                  </a:lnTo>
                  <a:lnTo>
                    <a:pt x="694430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">
            <a:extLst>
              <a:ext uri="{FF2B5EF4-FFF2-40B4-BE49-F238E27FC236}">
                <a16:creationId xmlns:a16="http://schemas.microsoft.com/office/drawing/2014/main" id="{EED0E419-7FC8-18B0-02DB-EDCCAE19377B}"/>
              </a:ext>
            </a:extLst>
          </p:cNvPr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8D3CDFF0-2F15-E0D9-6650-BB126B21FF65}"/>
                </a:ext>
              </a:extLst>
            </p:cNvPr>
            <p:cNvGrpSpPr/>
            <p:nvPr/>
          </p:nvGrpSpPr>
          <p:grpSpPr>
            <a:xfrm>
              <a:off x="5339952" y="0"/>
              <a:ext cx="5352048" cy="7556500"/>
              <a:chOff x="5339952" y="0"/>
              <a:chExt cx="5352048" cy="7556500"/>
            </a:xfrm>
          </p:grpSpPr>
          <p:sp>
            <p:nvSpPr>
              <p:cNvPr id="3" name="Freeform 2"/>
              <p:cNvSpPr>
                <a:spLocks/>
              </p:cNvSpPr>
              <p:nvPr/>
            </p:nvSpPr>
            <p:spPr>
              <a:xfrm>
                <a:off x="5339952" y="0"/>
                <a:ext cx="5352048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1918053" h="2755832">
                    <a:moveTo>
                      <a:pt x="0" y="0"/>
                    </a:moveTo>
                    <a:lnTo>
                      <a:pt x="1918053" y="0"/>
                    </a:lnTo>
                    <a:lnTo>
                      <a:pt x="1918053" y="2755832"/>
                    </a:lnTo>
                    <a:lnTo>
                      <a:pt x="0" y="2755832"/>
                    </a:lnTo>
                    <a:close/>
                  </a:path>
                </a:pathLst>
              </a:custGeom>
              <a:solidFill>
                <a:srgbClr val="2F9A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Church Picnic"/>
              <p:cNvSpPr txBox="1"/>
              <p:nvPr/>
            </p:nvSpPr>
            <p:spPr>
              <a:xfrm>
                <a:off x="5951118" y="6186158"/>
                <a:ext cx="3445589" cy="2045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dirty="0">
                    <a:solidFill>
                      <a:srgbClr val="FFFFFF"/>
                    </a:solidFill>
                    <a:latin typeface="DM Serif Display"/>
                  </a:rPr>
                  <a:t>Church Picnic</a:t>
                </a:r>
              </a:p>
            </p:txBody>
          </p:sp>
          <p:sp>
            <p:nvSpPr>
              <p:cNvPr id="24" name="Don't forget our annual Church Picnic on August 27th"/>
              <p:cNvSpPr txBox="1"/>
              <p:nvPr/>
            </p:nvSpPr>
            <p:spPr>
              <a:xfrm>
                <a:off x="5951118" y="6540657"/>
                <a:ext cx="4129717" cy="326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7"/>
                  </a:lnSpc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Don't forget our annual Church Picnic on August 27th </a:t>
                </a:r>
              </a:p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at Hometown Park. All are welcome!</a:t>
                </a:r>
              </a:p>
            </p:txBody>
          </p:sp>
          <p:sp>
            <p:nvSpPr>
              <p:cNvPr id="25" name="AutoShape 4"/>
              <p:cNvSpPr/>
              <p:nvPr/>
            </p:nvSpPr>
            <p:spPr>
              <a:xfrm>
                <a:off x="5951118" y="6030076"/>
                <a:ext cx="3962366" cy="0"/>
              </a:xfrm>
              <a:prstGeom prst="line">
                <a:avLst/>
              </a:prstGeom>
              <a:ln w="19050" cap="flat">
                <a:solidFill>
                  <a:srgbClr val="FFFFFF">
                    <a:alpha val="3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ur next Baptism Class is on August 20th, 6 PM."/>
              <p:cNvSpPr txBox="1"/>
              <p:nvPr/>
            </p:nvSpPr>
            <p:spPr>
              <a:xfrm>
                <a:off x="5951118" y="5532971"/>
                <a:ext cx="4129717" cy="326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7"/>
                  </a:lnSpc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Our next Baptism Class is on August 20th, 6 PM. </a:t>
                </a:r>
              </a:p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Contact Deacon Paul to sign up.</a:t>
                </a:r>
              </a:p>
            </p:txBody>
          </p:sp>
          <p:sp>
            <p:nvSpPr>
              <p:cNvPr id="20" name="Baptism Class"/>
              <p:cNvSpPr txBox="1"/>
              <p:nvPr/>
            </p:nvSpPr>
            <p:spPr>
              <a:xfrm>
                <a:off x="5951118" y="5178472"/>
                <a:ext cx="3445589" cy="2045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dirty="0">
                    <a:solidFill>
                      <a:srgbClr val="FFFFFF"/>
                    </a:solidFill>
                    <a:latin typeface="DM Serif Display"/>
                  </a:rPr>
                  <a:t>Baptism Class</a:t>
                </a:r>
              </a:p>
            </p:txBody>
          </p:sp>
          <p:sp>
            <p:nvSpPr>
              <p:cNvPr id="26" name="AutoShape 3"/>
              <p:cNvSpPr/>
              <p:nvPr/>
            </p:nvSpPr>
            <p:spPr>
              <a:xfrm>
                <a:off x="5951118" y="5022390"/>
                <a:ext cx="3962366" cy="0"/>
              </a:xfrm>
              <a:prstGeom prst="line">
                <a:avLst/>
              </a:prstGeom>
              <a:ln w="19050" cap="flat">
                <a:solidFill>
                  <a:srgbClr val="FFFFFF">
                    <a:alpha val="3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gistration is open for Sunday School! Ages 4-12,"/>
              <p:cNvSpPr txBox="1"/>
              <p:nvPr/>
            </p:nvSpPr>
            <p:spPr>
              <a:xfrm>
                <a:off x="5951118" y="4525285"/>
                <a:ext cx="3872355" cy="326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7"/>
                  </a:lnSpc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Registration is open for Sunday School! Ages 4-12, </a:t>
                </a:r>
              </a:p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starts next month.</a:t>
                </a:r>
              </a:p>
            </p:txBody>
          </p:sp>
          <p:sp>
            <p:nvSpPr>
              <p:cNvPr id="17" name="Sunday School"/>
              <p:cNvSpPr txBox="1"/>
              <p:nvPr/>
            </p:nvSpPr>
            <p:spPr>
              <a:xfrm>
                <a:off x="5951118" y="4170786"/>
                <a:ext cx="3036215" cy="2045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dirty="0">
                    <a:solidFill>
                      <a:srgbClr val="FFFFFF"/>
                    </a:solidFill>
                    <a:latin typeface="DM Serif Display"/>
                  </a:rPr>
                  <a:t>Sunday School</a:t>
                </a:r>
              </a:p>
            </p:txBody>
          </p:sp>
          <p:sp>
            <p:nvSpPr>
              <p:cNvPr id="27" name="AutoShape 2"/>
              <p:cNvSpPr/>
              <p:nvPr/>
            </p:nvSpPr>
            <p:spPr>
              <a:xfrm>
                <a:off x="5951118" y="4014704"/>
                <a:ext cx="3962366" cy="0"/>
              </a:xfrm>
              <a:prstGeom prst="line">
                <a:avLst/>
              </a:prstGeom>
              <a:ln w="19050" cap="flat">
                <a:solidFill>
                  <a:srgbClr val="FFFFFF">
                    <a:alpha val="3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Join us every Wednesday at 6 PM for our community"/>
              <p:cNvSpPr txBox="1"/>
              <p:nvPr/>
            </p:nvSpPr>
            <p:spPr>
              <a:xfrm>
                <a:off x="5951118" y="3517600"/>
                <a:ext cx="4051946" cy="326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7"/>
                  </a:lnSpc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Join us every Wednesday at 6 PM for our community </a:t>
                </a:r>
              </a:p>
              <a:p>
                <a:pPr marL="0" lvl="0" indent="0" algn="l">
                  <a:lnSpc>
                    <a:spcPts val="1337"/>
                  </a:lnSpc>
                  <a:spcBef>
                    <a:spcPct val="0"/>
                  </a:spcBef>
                </a:pPr>
                <a:r>
                  <a:rPr lang="en-US" sz="1069" dirty="0">
                    <a:solidFill>
                      <a:srgbClr val="FFFFFF"/>
                    </a:solidFill>
                    <a:latin typeface="Noto Serif"/>
                  </a:rPr>
                  <a:t>prayer meeting.</a:t>
                </a:r>
              </a:p>
            </p:txBody>
          </p:sp>
          <p:sp>
            <p:nvSpPr>
              <p:cNvPr id="14" name="Prayer Meeting"/>
              <p:cNvSpPr txBox="1"/>
              <p:nvPr/>
            </p:nvSpPr>
            <p:spPr>
              <a:xfrm>
                <a:off x="5951118" y="3150938"/>
                <a:ext cx="4051946" cy="2045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dirty="0">
                    <a:solidFill>
                      <a:srgbClr val="FFFFFF"/>
                    </a:solidFill>
                    <a:latin typeface="DM Serif Display"/>
                  </a:rPr>
                  <a:t>Prayer Meeting</a:t>
                </a:r>
              </a:p>
            </p:txBody>
          </p:sp>
          <p:sp>
            <p:nvSpPr>
              <p:cNvPr id="11" name="Upcoming Events"/>
              <p:cNvSpPr txBox="1"/>
              <p:nvPr/>
            </p:nvSpPr>
            <p:spPr>
              <a:xfrm>
                <a:off x="5874030" y="2124567"/>
                <a:ext cx="4283893" cy="557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605"/>
                  </a:lnSpc>
                </a:pPr>
                <a:r>
                  <a:rPr lang="en-US" sz="3289" dirty="0">
                    <a:solidFill>
                      <a:srgbClr val="FFFFFF"/>
                    </a:solidFill>
                    <a:latin typeface="DM Serif Display"/>
                  </a:rPr>
                  <a:t>Upcoming Events</a:t>
                </a:r>
              </a:p>
            </p:txBody>
          </p:sp>
          <p:sp>
            <p:nvSpPr>
              <p:cNvPr id="12" name="AutoShape 1"/>
              <p:cNvSpPr/>
              <p:nvPr/>
            </p:nvSpPr>
            <p:spPr>
              <a:xfrm flipV="1">
                <a:off x="8015976" y="1489764"/>
                <a:ext cx="0" cy="561771"/>
              </a:xfrm>
              <a:prstGeom prst="line">
                <a:avLst/>
              </a:prstGeom>
              <a:ln w="1905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- Proverbs 3:5-6"/>
              <p:cNvSpPr txBox="1"/>
              <p:nvPr/>
            </p:nvSpPr>
            <p:spPr>
              <a:xfrm>
                <a:off x="6734424" y="1086364"/>
                <a:ext cx="2563105" cy="2194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849"/>
                  </a:lnSpc>
                  <a:spcBef>
                    <a:spcPct val="0"/>
                  </a:spcBef>
                </a:pPr>
                <a:r>
                  <a:rPr lang="en-US" sz="1320" b="1" i="1" u="none" strike="noStrike" dirty="0">
                    <a:solidFill>
                      <a:srgbClr val="FFFFFF"/>
                    </a:solidFill>
                    <a:latin typeface="Noto Serif" panose="02020502060505020204" pitchFamily="18" charset="0"/>
                    <a:ea typeface="Noto Serif" panose="02020502060505020204" pitchFamily="18" charset="0"/>
                    <a:cs typeface="Noto Serif" panose="02020502060505020204" pitchFamily="18" charset="0"/>
                  </a:rPr>
                  <a:t>- Proverbs 3:5-6</a:t>
                </a:r>
              </a:p>
            </p:txBody>
          </p:sp>
          <p:sp>
            <p:nvSpPr>
              <p:cNvPr id="6" name="&quot;Trust in the Lord with all your heart and lean not on your own understanding; in all your ways submit to him, and he will make your paths straight.&quot;"/>
              <p:cNvSpPr txBox="1"/>
              <p:nvPr/>
            </p:nvSpPr>
            <p:spPr>
              <a:xfrm>
                <a:off x="6323070" y="547904"/>
                <a:ext cx="3385813" cy="4893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04"/>
                  </a:lnSpc>
                  <a:spcBef>
                    <a:spcPct val="0"/>
                  </a:spcBef>
                </a:pPr>
                <a:r>
                  <a:rPr lang="en-US" sz="931" b="1" i="1" u="none" strike="noStrike" dirty="0">
                    <a:solidFill>
                      <a:srgbClr val="FFFFFF"/>
                    </a:solidFill>
                    <a:latin typeface="Noto Serif" panose="02020502060505020204" pitchFamily="18" charset="0"/>
                    <a:ea typeface="Noto Serif" panose="02020502060505020204" pitchFamily="18" charset="0"/>
                    <a:cs typeface="Noto Serif" panose="02020502060505020204" pitchFamily="18" charset="0"/>
                  </a:rPr>
                  <a:t>"Trust in the Lord with all your heart and lean not on your own understanding; in all your ways submit to him, and he will make your paths straight."</a:t>
                </a:r>
              </a:p>
            </p:txBody>
          </p:sp>
        </p:grpSp>
        <p:grpSp>
          <p:nvGrpSpPr>
            <p:cNvPr id="55" name="Group 1">
              <a:extLst>
                <a:ext uri="{FF2B5EF4-FFF2-40B4-BE49-F238E27FC236}">
                  <a16:creationId xmlns:a16="http://schemas.microsoft.com/office/drawing/2014/main" id="{B791B628-B38C-7A42-1434-2A1CA55C0265}"/>
                </a:ext>
              </a:extLst>
            </p:cNvPr>
            <p:cNvGrpSpPr/>
            <p:nvPr/>
          </p:nvGrpSpPr>
          <p:grpSpPr>
            <a:xfrm>
              <a:off x="0" y="0"/>
              <a:ext cx="5346000" cy="7560000"/>
              <a:chOff x="0" y="0"/>
              <a:chExt cx="5346000" cy="7560000"/>
            </a:xfrm>
          </p:grpSpPr>
          <p:sp>
            <p:nvSpPr>
              <p:cNvPr id="9" name="Freeform 1"/>
              <p:cNvSpPr/>
              <p:nvPr/>
            </p:nvSpPr>
            <p:spPr>
              <a:xfrm>
                <a:off x="0" y="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915886" h="2709333">
                    <a:moveTo>
                      <a:pt x="0" y="0"/>
                    </a:moveTo>
                    <a:lnTo>
                      <a:pt x="1915886" y="0"/>
                    </a:lnTo>
                    <a:lnTo>
                      <a:pt x="191588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Pastor John Doe"/>
              <p:cNvSpPr txBox="1"/>
              <p:nvPr/>
            </p:nvSpPr>
            <p:spPr>
              <a:xfrm>
                <a:off x="1123063" y="6674166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Pastor John Doe</a:t>
                </a:r>
              </a:p>
            </p:txBody>
          </p:sp>
          <p:sp>
            <p:nvSpPr>
              <p:cNvPr id="49" name="Benediction"/>
              <p:cNvSpPr txBox="1"/>
              <p:nvPr/>
            </p:nvSpPr>
            <p:spPr>
              <a:xfrm>
                <a:off x="1295721" y="6388845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Benediction</a:t>
                </a:r>
              </a:p>
            </p:txBody>
          </p:sp>
          <p:sp>
            <p:nvSpPr>
              <p:cNvPr id="48" name="AutoShape 7"/>
              <p:cNvSpPr/>
              <p:nvPr/>
            </p:nvSpPr>
            <p:spPr>
              <a:xfrm>
                <a:off x="1018694" y="6275969"/>
                <a:ext cx="3308612" cy="0"/>
              </a:xfrm>
              <a:prstGeom prst="line">
                <a:avLst/>
              </a:prstGeom>
              <a:ln w="9525" cap="flat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&quot;Come Thou Fount&quot; - Hymnal #98"/>
              <p:cNvSpPr txBox="1"/>
              <p:nvPr/>
            </p:nvSpPr>
            <p:spPr>
              <a:xfrm>
                <a:off x="1123063" y="5929659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"Come Thou Fount" - Hymnal #98</a:t>
                </a:r>
              </a:p>
            </p:txBody>
          </p:sp>
          <p:sp>
            <p:nvSpPr>
              <p:cNvPr id="46" name="Hymn of Response"/>
              <p:cNvSpPr txBox="1"/>
              <p:nvPr/>
            </p:nvSpPr>
            <p:spPr>
              <a:xfrm>
                <a:off x="1295721" y="5644338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Hymn of Response</a:t>
                </a:r>
              </a:p>
            </p:txBody>
          </p:sp>
          <p:sp>
            <p:nvSpPr>
              <p:cNvPr id="45" name="AutoShape 6"/>
              <p:cNvSpPr/>
              <p:nvPr/>
            </p:nvSpPr>
            <p:spPr>
              <a:xfrm>
                <a:off x="1018694" y="5531462"/>
                <a:ext cx="3308612" cy="0"/>
              </a:xfrm>
              <a:prstGeom prst="line">
                <a:avLst/>
              </a:prstGeom>
              <a:ln w="9525" cap="flat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&quot;Embracing God's Love&quot; by Pastor John Doe"/>
              <p:cNvSpPr txBox="1"/>
              <p:nvPr/>
            </p:nvSpPr>
            <p:spPr>
              <a:xfrm>
                <a:off x="1123063" y="5185152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"Embracing God's Love" by Pastor John Doe</a:t>
                </a:r>
              </a:p>
            </p:txBody>
          </p:sp>
          <p:sp>
            <p:nvSpPr>
              <p:cNvPr id="43" name="Sermon"/>
              <p:cNvSpPr txBox="1"/>
              <p:nvPr/>
            </p:nvSpPr>
            <p:spPr>
              <a:xfrm>
                <a:off x="1295721" y="4899831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Sermon</a:t>
                </a:r>
              </a:p>
            </p:txBody>
          </p:sp>
          <p:sp>
            <p:nvSpPr>
              <p:cNvPr id="42" name="AutoShape 5"/>
              <p:cNvSpPr/>
              <p:nvPr/>
            </p:nvSpPr>
            <p:spPr>
              <a:xfrm>
                <a:off x="1018694" y="4786955"/>
                <a:ext cx="3308612" cy="0"/>
              </a:xfrm>
              <a:prstGeom prst="line">
                <a:avLst/>
              </a:prstGeom>
              <a:ln w="9525" cap="flat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&quot;Blessed Assurance&quot; - Hymnal #45"/>
              <p:cNvSpPr txBox="1"/>
              <p:nvPr/>
            </p:nvSpPr>
            <p:spPr>
              <a:xfrm>
                <a:off x="1123063" y="4440645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"Blessed Assurance" - Hymnal #45</a:t>
                </a:r>
              </a:p>
            </p:txBody>
          </p:sp>
          <p:sp>
            <p:nvSpPr>
              <p:cNvPr id="40" name="Hymn of Praise"/>
              <p:cNvSpPr txBox="1"/>
              <p:nvPr/>
            </p:nvSpPr>
            <p:spPr>
              <a:xfrm>
                <a:off x="1295721" y="4155324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Hymn of Praise</a:t>
                </a:r>
              </a:p>
            </p:txBody>
          </p:sp>
          <p:sp>
            <p:nvSpPr>
              <p:cNvPr id="39" name="AutoShape 4"/>
              <p:cNvSpPr/>
              <p:nvPr/>
            </p:nvSpPr>
            <p:spPr>
              <a:xfrm>
                <a:off x="1018694" y="4042448"/>
                <a:ext cx="3308612" cy="0"/>
              </a:xfrm>
              <a:prstGeom prst="line">
                <a:avLst/>
              </a:prstGeom>
              <a:ln w="9525" cap="flat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John 3:16-21, read by Brother James Black"/>
              <p:cNvSpPr txBox="1"/>
              <p:nvPr/>
            </p:nvSpPr>
            <p:spPr>
              <a:xfrm>
                <a:off x="1123063" y="3696138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John 3:16-21, read by Brother James Black</a:t>
                </a:r>
              </a:p>
            </p:txBody>
          </p:sp>
          <p:sp>
            <p:nvSpPr>
              <p:cNvPr id="37" name="Scripture Reading"/>
              <p:cNvSpPr txBox="1"/>
              <p:nvPr/>
            </p:nvSpPr>
            <p:spPr>
              <a:xfrm>
                <a:off x="1295721" y="3410817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Scripture Reading</a:t>
                </a:r>
              </a:p>
            </p:txBody>
          </p:sp>
          <p:sp>
            <p:nvSpPr>
              <p:cNvPr id="36" name="AutoShape 3"/>
              <p:cNvSpPr/>
              <p:nvPr/>
            </p:nvSpPr>
            <p:spPr>
              <a:xfrm>
                <a:off x="1018694" y="3297941"/>
                <a:ext cx="3308612" cy="0"/>
              </a:xfrm>
              <a:prstGeom prst="line">
                <a:avLst/>
              </a:prstGeom>
              <a:ln w="9525" cap="flat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Deacon Mary White"/>
              <p:cNvSpPr txBox="1"/>
              <p:nvPr/>
            </p:nvSpPr>
            <p:spPr>
              <a:xfrm>
                <a:off x="1123063" y="2951631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Deacon Mary White</a:t>
                </a:r>
              </a:p>
            </p:txBody>
          </p:sp>
          <p:sp>
            <p:nvSpPr>
              <p:cNvPr id="34" name="Prayer of Invocation"/>
              <p:cNvSpPr txBox="1"/>
              <p:nvPr/>
            </p:nvSpPr>
            <p:spPr>
              <a:xfrm>
                <a:off x="1295721" y="2666310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Prayer of Invocation</a:t>
                </a:r>
              </a:p>
            </p:txBody>
          </p:sp>
          <p:sp>
            <p:nvSpPr>
              <p:cNvPr id="33" name="AutoShape 2"/>
              <p:cNvSpPr/>
              <p:nvPr/>
            </p:nvSpPr>
            <p:spPr>
              <a:xfrm>
                <a:off x="1018694" y="2553434"/>
                <a:ext cx="3308612" cy="0"/>
              </a:xfrm>
              <a:prstGeom prst="line">
                <a:avLst/>
              </a:prstGeom>
              <a:ln w="9525" cap="flat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Pastor John Doe"/>
              <p:cNvSpPr txBox="1"/>
              <p:nvPr/>
            </p:nvSpPr>
            <p:spPr>
              <a:xfrm>
                <a:off x="1123063" y="2207124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Pastor John Doe</a:t>
                </a:r>
              </a:p>
            </p:txBody>
          </p:sp>
          <p:sp>
            <p:nvSpPr>
              <p:cNvPr id="31" name="Welcome &amp; Greeting"/>
              <p:cNvSpPr txBox="1"/>
              <p:nvPr/>
            </p:nvSpPr>
            <p:spPr>
              <a:xfrm>
                <a:off x="1295721" y="1921803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Welcome &amp; Greeting</a:t>
                </a:r>
              </a:p>
            </p:txBody>
          </p:sp>
          <p:sp>
            <p:nvSpPr>
              <p:cNvPr id="30" name="AutoShape 1"/>
              <p:cNvSpPr/>
              <p:nvPr/>
            </p:nvSpPr>
            <p:spPr>
              <a:xfrm>
                <a:off x="1018694" y="1808927"/>
                <a:ext cx="3308612" cy="0"/>
              </a:xfrm>
              <a:prstGeom prst="line">
                <a:avLst/>
              </a:prstGeom>
              <a:ln w="9525" cap="flat">
                <a:solidFill>
                  <a:srgbClr val="2F9AA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&quot;O Worship the King&quot; - Hymnal #21"/>
              <p:cNvSpPr txBox="1"/>
              <p:nvPr/>
            </p:nvSpPr>
            <p:spPr>
              <a:xfrm>
                <a:off x="1123063" y="1462617"/>
                <a:ext cx="3099875" cy="193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4"/>
                  </a:lnSpc>
                  <a:spcBef>
                    <a:spcPct val="0"/>
                  </a:spcBef>
                </a:pPr>
                <a:r>
                  <a:rPr lang="en-US" sz="1167" dirty="0">
                    <a:solidFill>
                      <a:srgbClr val="000000"/>
                    </a:solidFill>
                    <a:latin typeface="Noto Serif"/>
                  </a:rPr>
                  <a:t>"O Worship the King" - Hymnal #21</a:t>
                </a:r>
              </a:p>
            </p:txBody>
          </p:sp>
          <p:sp>
            <p:nvSpPr>
              <p:cNvPr id="28" name="Opening Hymn"/>
              <p:cNvSpPr txBox="1"/>
              <p:nvPr/>
            </p:nvSpPr>
            <p:spPr>
              <a:xfrm>
                <a:off x="1295721" y="1177296"/>
                <a:ext cx="2754559" cy="2206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  <a:spcBef>
                    <a:spcPct val="0"/>
                  </a:spcBef>
                </a:pPr>
                <a:r>
                  <a:rPr lang="en-US" sz="1264" i="1" dirty="0">
                    <a:solidFill>
                      <a:srgbClr val="000000"/>
                    </a:solidFill>
                    <a:latin typeface="DM Serif Display" pitchFamily="2" charset="0"/>
                  </a:rPr>
                  <a:t>Opening Hymn</a:t>
                </a:r>
              </a:p>
            </p:txBody>
          </p:sp>
          <p:sp>
            <p:nvSpPr>
              <p:cNvPr id="51" name="Order of Service"/>
              <p:cNvSpPr txBox="1"/>
              <p:nvPr/>
            </p:nvSpPr>
            <p:spPr>
              <a:xfrm>
                <a:off x="531054" y="512185"/>
                <a:ext cx="4283893" cy="557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605"/>
                  </a:lnSpc>
                </a:pPr>
                <a:r>
                  <a:rPr lang="en-US" sz="3289" dirty="0">
                    <a:solidFill>
                      <a:srgbClr val="DA5534"/>
                    </a:solidFill>
                    <a:latin typeface="DM Serif Display"/>
                  </a:rPr>
                  <a:t>Order of Service</a:t>
                </a:r>
              </a:p>
            </p:txBody>
          </p:sp>
        </p:grpSp>
        <p:sp>
          <p:nvSpPr>
            <p:cNvPr id="52" name="TemplateLAB"/>
            <p:cNvSpPr/>
            <p:nvPr/>
          </p:nvSpPr>
          <p:spPr>
            <a:xfrm>
              <a:off x="2325785" y="7154598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0" y="0"/>
                  </a:lnTo>
                  <a:lnTo>
                    <a:pt x="694430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318</Words>
  <Application>Microsoft Office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Noto Serif</vt:lpstr>
      <vt:lpstr>DM Serif Display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bulletin template (Bifold)</dc:title>
  <dc:creator>HOÀNG ANH</dc:creator>
  <cp:lastModifiedBy>5403</cp:lastModifiedBy>
  <cp:revision>8</cp:revision>
  <dcterms:created xsi:type="dcterms:W3CDTF">2006-08-16T00:00:00Z</dcterms:created>
  <dcterms:modified xsi:type="dcterms:W3CDTF">2023-08-11T11:39:49Z</dcterms:modified>
  <dc:identifier>DAFrG0QKuKY</dc:identifier>
</cp:coreProperties>
</file>