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Century Schoolbook" panose="02040604050505020304" pitchFamily="18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207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B3AC-B647-4147-B438-9478BCE2627C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F526-3D41-4930-8861-81AF0279E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bor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63" y="483548"/>
            <a:ext cx="4991611" cy="479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f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45" y="-25758"/>
            <a:ext cx="1929355" cy="309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f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7" y="-3359"/>
            <a:ext cx="2609691" cy="13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" y="-818"/>
            <a:ext cx="1408311" cy="22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4960318" y="2016173"/>
            <a:ext cx="5018705" cy="19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6000" i="1" dirty="0">
                <a:effectLst/>
                <a:latin typeface="Century Schoolbook" panose="02040604050505020304" pitchFamily="18" charset="0"/>
              </a:rPr>
              <a:t>Anne &amp;</a:t>
            </a:r>
            <a:endParaRPr lang="en-US" dirty="0">
              <a:effectLst/>
            </a:endParaRPr>
          </a:p>
          <a:p>
            <a:pPr algn="ctr"/>
            <a:r>
              <a:rPr lang="en-US" sz="6000" i="1" dirty="0">
                <a:effectLst/>
                <a:latin typeface="Century Schoolbook" panose="02040604050505020304" pitchFamily="18" charset="0"/>
              </a:rPr>
              <a:t>Stephen</a:t>
            </a:r>
            <a:endParaRPr lang="en-US" dirty="0">
              <a:effectLst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5511732" y="5281440"/>
            <a:ext cx="3830127" cy="4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400" b="1" dirty="0">
                <a:effectLst/>
                <a:latin typeface="Century Gothic" panose="020B0502020202020204" pitchFamily="34" charset="0"/>
              </a:rPr>
              <a:t>July 7, 2024 Saturday 4:00 PM</a:t>
            </a:r>
            <a:endParaRPr lang="en-US" dirty="0">
              <a:effectLst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5530382" y="5717258"/>
            <a:ext cx="3824172" cy="10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i="1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“And now these three remain: faith, hope, and love. 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solidFill>
                  <a:srgbClr val="808080"/>
                </a:solidFill>
                <a:effectLst/>
                <a:latin typeface="Georgia" panose="02040502050405020303" pitchFamily="18" charset="0"/>
              </a:rPr>
              <a:t>But the greatest of these is love.” </a:t>
            </a:r>
            <a:endParaRPr lang="en-US" dirty="0">
              <a:effectLst/>
            </a:endParaRPr>
          </a:p>
          <a:p>
            <a:pPr algn="ctr"/>
            <a:r>
              <a:rPr lang="en-US" sz="1200" i="1" dirty="0">
                <a:effectLst/>
                <a:latin typeface="Georgia" panose="02040502050405020303" pitchFamily="18" charset="0"/>
              </a:rPr>
              <a:t>1 Corinthians 13:13</a:t>
            </a:r>
            <a:endParaRPr lang="en-US" dirty="0">
              <a:effectLst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955554" y="12605"/>
            <a:ext cx="0" cy="704542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17041" y="1283334"/>
            <a:ext cx="3521472" cy="79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dirty="0">
                <a:effectLst/>
                <a:latin typeface="Century Schoolbook" panose="02040604050505020304" pitchFamily="18" charset="0"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495152" y="2192068"/>
            <a:ext cx="4126080" cy="284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perspiciatis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error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accusantium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laudantium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aperiam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quae ab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quasi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beatae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 dicta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explicabo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sit,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aspernatur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fugit,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consequuntur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voluptatem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nesciunt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porro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quisquam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[ng]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velit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75" name="Picture 27" descr="templatelabgr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56" y="6019204"/>
            <a:ext cx="1531872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023717" y="1924568"/>
            <a:ext cx="2846394" cy="4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200" dirty="0">
                <a:effectLst/>
                <a:latin typeface="Century Gothic" panose="020B0502020202020204" pitchFamily="34" charset="0"/>
              </a:rPr>
              <a:t>WELCOME TO THE WEDDING OF</a:t>
            </a:r>
            <a:endParaRPr lang="en-US" dirty="0">
              <a:effectLst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-45881" y="729"/>
            <a:ext cx="9289487" cy="42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-45881" y="428264"/>
            <a:ext cx="9289487" cy="42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-45881" y="915129"/>
            <a:ext cx="9289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1" name="Picture 23" descr="f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02" y="4672300"/>
            <a:ext cx="2244959" cy="21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H="1">
            <a:off x="4948734" y="22034"/>
            <a:ext cx="74958" cy="7232788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942547" y="1535935"/>
            <a:ext cx="3148965" cy="533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OFFICIATE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OF THE BRIDE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Madeline Freeman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Freeman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OF THE GROOM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Taylor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Miranda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Taylor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MAN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Todd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MAID OF HONOR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Lily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Peterson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GROOM’S MEN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Kevin Collin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</a:t>
            </a:r>
            <a:r>
              <a:rPr lang="en-US" sz="12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Francis</a:t>
            </a: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BRIDES MAIDS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Marie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Maverick Reed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5034061" y="480141"/>
            <a:ext cx="4875005" cy="104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CEREMONY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-1" y="564492"/>
            <a:ext cx="5034063" cy="122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2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WEDDING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n-US" sz="2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93" name="Picture 21" descr="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80" y="-14934"/>
            <a:ext cx="1627187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67" y="3784504"/>
            <a:ext cx="11303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12" y="-8942"/>
            <a:ext cx="1629850" cy="8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" y="2744183"/>
            <a:ext cx="1623333" cy="41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f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3" y="-14933"/>
            <a:ext cx="1273741" cy="21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5897080" y="1163764"/>
            <a:ext cx="3148965" cy="60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PRELUDE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CANON IN D PACHELBEL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PROCESSIONAL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MENDELSSOHN'S "THE WEDDING MARCH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PRAYER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MICHELLE SCOTT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READINGS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 MARIE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VOWS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RINGS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 OF MARRIAGE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OF COUPLE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RECESSIONAL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RECIEVING LINE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ts val="1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RECEPTION AND DINNER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-396696" y="-2864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4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208</Words>
  <Application>Microsoft Office PowerPoint</Application>
  <PresentationFormat>A4 Paper (210x297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Century Gothic</vt:lpstr>
      <vt:lpstr>Times New Roman</vt:lpstr>
      <vt:lpstr>Georgia</vt:lpstr>
      <vt:lpstr>Century Schoolbook</vt:lpstr>
      <vt:lpstr>Arial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12</cp:revision>
  <dcterms:created xsi:type="dcterms:W3CDTF">2023-09-07T08:57:53Z</dcterms:created>
  <dcterms:modified xsi:type="dcterms:W3CDTF">2023-09-07T10:04:58Z</dcterms:modified>
</cp:coreProperties>
</file>