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Balistroke" pitchFamily="2" charset="0"/>
      <p:regular r:id="rId4"/>
    </p:embeddedFont>
    <p:embeddedFont>
      <p:font typeface="Centaur" panose="02030504050205020304" pitchFamily="18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81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yellow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33" y="0"/>
            <a:ext cx="4948967" cy="68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j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5" y="310840"/>
            <a:ext cx="4307764" cy="8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ctori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64" y="3366577"/>
            <a:ext cx="2750936" cy="9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952186" y="340159"/>
            <a:ext cx="4953814" cy="16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5400" dirty="0">
                <a:effectLst/>
                <a:latin typeface="Balistroke" pitchFamily="2" charset="0"/>
              </a:rPr>
              <a:t>Church</a:t>
            </a:r>
            <a:endParaRPr lang="en-US" dirty="0">
              <a:effectLst/>
            </a:endParaRPr>
          </a:p>
          <a:p>
            <a:pPr algn="ctr"/>
            <a:r>
              <a:rPr lang="en-US" sz="5400" dirty="0">
                <a:effectLst/>
                <a:latin typeface="Balistroke" pitchFamily="2" charset="0"/>
              </a:rPr>
              <a:t>Sunday Service</a:t>
            </a:r>
            <a:endParaRPr lang="en-US" dirty="0">
              <a:effectLst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950176" y="2053699"/>
            <a:ext cx="4962680" cy="6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aur" panose="02030504050205020304" pitchFamily="18" charset="0"/>
              </a:rPr>
              <a:t>ST. PETER</a:t>
            </a:r>
            <a:r>
              <a:rPr lang="en-US" sz="3000" dirty="0">
                <a:effectLst/>
                <a:latin typeface="Centaur" panose="02030504050205020304" pitchFamily="18" charset="0"/>
                <a:cs typeface="Times New Roman" panose="02020603050405020304" pitchFamily="18" charset="0"/>
              </a:rPr>
              <a:t>’</a:t>
            </a:r>
            <a:r>
              <a:rPr lang="en-US" sz="3000" dirty="0">
                <a:effectLst/>
                <a:latin typeface="Centaur" panose="02030504050205020304" pitchFamily="18" charset="0"/>
              </a:rPr>
              <a:t>S CHURCH</a:t>
            </a:r>
            <a:endParaRPr lang="en-US" dirty="0">
              <a:effectLst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314432" y="5909329"/>
            <a:ext cx="4234170" cy="9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aur" panose="02030504050205020304" pitchFamily="18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aur" panose="02030504050205020304" pitchFamily="18" charset="0"/>
              </a:rPr>
              <a:t>- JOHN 3:16</a:t>
            </a:r>
            <a:endParaRPr lang="en-US" dirty="0">
              <a:effectLst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950176" y="-13534"/>
            <a:ext cx="0" cy="718038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863697" y="457374"/>
            <a:ext cx="3222782" cy="59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aur" panose="02030504050205020304" pitchFamily="18" charset="0"/>
              </a:rPr>
              <a:t>THANK YOU</a:t>
            </a:r>
            <a:endParaRPr lang="en-US" dirty="0">
              <a:effectLst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55407" y="1234252"/>
            <a:ext cx="4362250" cy="22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049606" y="4776990"/>
            <a:ext cx="3036873" cy="5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aur" panose="02030504050205020304" pitchFamily="18" charset="0"/>
              </a:rPr>
              <a:t>Oscar Fredrik Church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aur" panose="02030504050205020304" pitchFamily="18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639830" y="5486254"/>
            <a:ext cx="1843696" cy="5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aur" panose="02030504050205020304" pitchFamily="18" charset="0"/>
              </a:rPr>
              <a:t>Mail: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aur" panose="02030504050205020304" pitchFamily="18" charset="0"/>
              </a:rPr>
              <a:t>church@email.com</a:t>
            </a:r>
            <a:endParaRPr lang="en-US" dirty="0">
              <a:effectLst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146542" y="5460836"/>
            <a:ext cx="2082198" cy="7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aur" panose="02030504050205020304" pitchFamily="18" charset="0"/>
              </a:rPr>
              <a:t>Address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aur" panose="02030504050205020304" pitchFamily="18" charset="0"/>
              </a:rPr>
              <a:t>132 </a:t>
            </a:r>
            <a:r>
              <a:rPr lang="en-US" sz="1200" dirty="0" err="1">
                <a:effectLst/>
                <a:latin typeface="Centaur" panose="02030504050205020304" pitchFamily="18" charset="0"/>
              </a:rPr>
              <a:t>IpsumStreet</a:t>
            </a:r>
            <a:endParaRPr lang="en-US" dirty="0">
              <a:effectLst/>
            </a:endParaRPr>
          </a:p>
          <a:p>
            <a:pPr algn="ctr"/>
            <a:r>
              <a:rPr lang="en-US" sz="1200" dirty="0" err="1">
                <a:effectLst/>
                <a:latin typeface="Centaur" panose="02030504050205020304" pitchFamily="18" charset="0"/>
              </a:rPr>
              <a:t>Lorem</a:t>
            </a:r>
            <a:r>
              <a:rPr lang="en-US" sz="1200" dirty="0">
                <a:effectLst/>
                <a:latin typeface="Centaur" panose="02030504050205020304" pitchFamily="18" charset="0"/>
              </a:rPr>
              <a:t> City</a:t>
            </a:r>
            <a:endParaRPr lang="en-US" dirty="0">
              <a:effectLst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5466283"/>
            <a:ext cx="1843696" cy="5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aur" panose="02030504050205020304" pitchFamily="18" charset="0"/>
              </a:rPr>
              <a:t>Phone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aur" panose="02030504050205020304" pitchFamily="18" charset="0"/>
              </a:rPr>
              <a:t>562-435-129</a:t>
            </a:r>
            <a:endParaRPr lang="en-US" dirty="0">
              <a:effectLst/>
            </a:endParaRPr>
          </a:p>
        </p:txBody>
      </p:sp>
      <p:pic>
        <p:nvPicPr>
          <p:cNvPr id="2057" name="Picture 9" descr="templatelabgr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96" y="6272374"/>
            <a:ext cx="1723440" cy="4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957033" y="2483028"/>
            <a:ext cx="4948967" cy="6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500" dirty="0">
                <a:effectLst/>
                <a:latin typeface="Centaur" panose="02030504050205020304" pitchFamily="18" charset="0"/>
              </a:rPr>
              <a:t>Sunday, September 5 at 11:00 am</a:t>
            </a:r>
            <a:endParaRPr lang="en-US" dirty="0">
              <a:effectLst/>
            </a:endParaRPr>
          </a:p>
          <a:p>
            <a:pPr algn="ctr"/>
            <a:r>
              <a:rPr lang="en-US" sz="1500" dirty="0">
                <a:effectLst/>
                <a:latin typeface="Centaur" panose="02030504050205020304" pitchFamily="18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-676715" y="-25637"/>
            <a:ext cx="10451185" cy="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-676715" y="410088"/>
            <a:ext cx="10451185" cy="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-676715" y="845813"/>
            <a:ext cx="104511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-676715" y="845813"/>
            <a:ext cx="10451185" cy="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j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1" y="400464"/>
            <a:ext cx="3422493" cy="7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0" y="3055186"/>
            <a:ext cx="4251572" cy="7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6" descr="victori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13" y="5816981"/>
            <a:ext cx="2206356" cy="8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73" y="306619"/>
            <a:ext cx="4525548" cy="8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37" descr="victori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88" y="3176468"/>
            <a:ext cx="1532528" cy="5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49745" y="-16963"/>
            <a:ext cx="0" cy="712630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87089" y="460526"/>
            <a:ext cx="3163618" cy="13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aur" panose="02030504050205020304" pitchFamily="18" charset="0"/>
              </a:rPr>
              <a:t>WELCOME</a:t>
            </a:r>
            <a:endParaRPr lang="en-US" dirty="0">
              <a:effectLst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4335" y="1106070"/>
            <a:ext cx="4187982" cy="20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44305" y="461127"/>
            <a:ext cx="4961695" cy="7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aur" panose="02030504050205020304" pitchFamily="18" charset="0"/>
              </a:rPr>
              <a:t>ORDER OF WORSHIP</a:t>
            </a:r>
            <a:endParaRPr lang="en-US" dirty="0">
              <a:effectLst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419979" y="1175259"/>
            <a:ext cx="4187982" cy="3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19979" y="1383072"/>
            <a:ext cx="1589608" cy="1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57950" y="1668321"/>
            <a:ext cx="1650043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084839" y="1390279"/>
            <a:ext cx="1589608" cy="1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964382" y="1972413"/>
            <a:ext cx="217183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82641" y="2308097"/>
            <a:ext cx="1553573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82641" y="2613541"/>
            <a:ext cx="1553573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09706" y="2923490"/>
            <a:ext cx="1726508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419979" y="3828766"/>
            <a:ext cx="4187982" cy="3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Offertory Service: Deacons &amp; Ushers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47997" y="3222243"/>
            <a:ext cx="4043616" cy="52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aur" panose="02030504050205020304" pitchFamily="18" charset="0"/>
              </a:rPr>
              <a:t>ABOUT THE CHURCH</a:t>
            </a:r>
            <a:endParaRPr lang="en-US" dirty="0">
              <a:effectLst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78187" y="3855584"/>
            <a:ext cx="4187982" cy="18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-138210" y="-23570"/>
            <a:ext cx="9428854" cy="43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5420002" y="4175185"/>
            <a:ext cx="4187982" cy="3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420002" y="4382998"/>
            <a:ext cx="1589608" cy="1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457973" y="4668247"/>
            <a:ext cx="1650043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084862" y="4390205"/>
            <a:ext cx="1589608" cy="1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964405" y="4972339"/>
            <a:ext cx="217183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2664" y="5308023"/>
            <a:ext cx="1553573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82664" y="5613467"/>
            <a:ext cx="1553573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409729" y="5923416"/>
            <a:ext cx="1726508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408</Words>
  <Application>Microsoft Office PowerPoint</Application>
  <PresentationFormat>A4 Paper (210x297 mm)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Times New Roman</vt:lpstr>
      <vt:lpstr>Balistroke</vt:lpstr>
      <vt:lpstr>Arial</vt:lpstr>
      <vt:lpstr>Centaur</vt:lpstr>
      <vt:lpstr>Calibri Light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16</cp:revision>
  <dcterms:created xsi:type="dcterms:W3CDTF">2023-09-07T08:57:53Z</dcterms:created>
  <dcterms:modified xsi:type="dcterms:W3CDTF">2023-09-07T15:53:05Z</dcterms:modified>
</cp:coreProperties>
</file>